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2.xml" ContentType="application/inkml+xml"/>
  <Override PartName="/ppt/notesSlides/notesSlide6.xml" ContentType="application/vnd.openxmlformats-officedocument.presentationml.notesSlide+xml"/>
  <Override PartName="/ppt/ink/ink3.xml" ContentType="application/inkml+xml"/>
  <Override PartName="/ppt/notesSlides/notesSlide7.xml" ContentType="application/vnd.openxmlformats-officedocument.presentationml.notesSlide+xml"/>
  <Override PartName="/ppt/ink/ink4.xml" ContentType="application/inkml+xml"/>
  <Override PartName="/ppt/notesSlides/notesSlide8.xml" ContentType="application/vnd.openxmlformats-officedocument.presentationml.notesSlide+xml"/>
  <Override PartName="/ppt/ink/ink5.xml" ContentType="application/inkml+xml"/>
  <Override PartName="/ppt/notesSlides/notesSlide9.xml" ContentType="application/vnd.openxmlformats-officedocument.presentationml.notesSlide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8" r:id="rId3"/>
    <p:sldId id="278" r:id="rId4"/>
    <p:sldId id="282" r:id="rId5"/>
    <p:sldId id="283" r:id="rId6"/>
    <p:sldId id="289" r:id="rId7"/>
    <p:sldId id="290" r:id="rId8"/>
    <p:sldId id="301" r:id="rId9"/>
    <p:sldId id="291" r:id="rId10"/>
    <p:sldId id="302" r:id="rId11"/>
    <p:sldId id="303" r:id="rId12"/>
    <p:sldId id="304" r:id="rId13"/>
    <p:sldId id="305" r:id="rId1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EBE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7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BF069BF-396C-4417-82ED-AE3804DC026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7" tIns="48871" rIns="97747" bIns="48871" numCol="1" anchor="t" anchorCtr="0" compatLnSpc="1">
            <a:prstTxWarp prst="textNoShape">
              <a:avLst/>
            </a:prstTxWarp>
          </a:bodyPr>
          <a:lstStyle>
            <a:lvl1pPr algn="l" defTabSz="980596">
              <a:spcBef>
                <a:spcPct val="50000"/>
              </a:spcBef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80F59E8-699E-4A9B-8436-358B34E388C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7" tIns="48871" rIns="97747" bIns="48871" numCol="1" anchor="t" anchorCtr="0" compatLnSpc="1">
            <a:prstTxWarp prst="textNoShape">
              <a:avLst/>
            </a:prstTxWarp>
          </a:bodyPr>
          <a:lstStyle>
            <a:lvl1pPr algn="r" defTabSz="980596">
              <a:spcBef>
                <a:spcPct val="50000"/>
              </a:spcBef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291E5802-42D4-4738-A202-B29F5CD406D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7" tIns="48871" rIns="97747" bIns="48871" numCol="1" anchor="b" anchorCtr="0" compatLnSpc="1">
            <a:prstTxWarp prst="textNoShape">
              <a:avLst/>
            </a:prstTxWarp>
          </a:bodyPr>
          <a:lstStyle>
            <a:lvl1pPr algn="l" defTabSz="980596">
              <a:spcBef>
                <a:spcPct val="50000"/>
              </a:spcBef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17 Raid and Volumes</a:t>
            </a:r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A90B1A09-5889-4DD6-B667-7A2930CA4FD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7" tIns="48871" rIns="97747" bIns="48871" numCol="1" anchor="b" anchorCtr="0" compatLnSpc="1">
            <a:prstTxWarp prst="textNoShape">
              <a:avLst/>
            </a:prstTxWarp>
          </a:bodyPr>
          <a:lstStyle>
            <a:lvl1pPr algn="r" defTabSz="979488">
              <a:spcBef>
                <a:spcPct val="50000"/>
              </a:spcBef>
              <a:defRPr sz="13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EA93F38-9797-4670-8095-2C7603343F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09T19:33:21.1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3213 4768 12 0,'-17'-3'6'0,"-1"-2"-8"0,18 0 7 16,-6 5-9-16,0-3 1 15,3 3-2-15,0 0 1 16</inkml:trace>
  <inkml:trace contextRef="#ctx0" brushRef="#br0" timeOffset="509.929">3252 4739 11 0,'30'-11'5'0,"9"11"-1"0,-27-5 10 15,11 5-13-15,10 0 0 0,0 5-1 16,8-5 0 0,4 8-1-16,12 0 1 0,2 5 0 15,7 3 0-15,2-5-2 16,1-1 0 0,5-2 1-16,0-5 0 0,7-1 1 15,8-4 0-15,-12-1 1 16,10 1 0-16,-4-1 2 15,-2 3 0-15,-7 0 0 16,3 3 0-16,-2-1-1 16,-4 3 0-16,4 1-1 15,-1-1 0-15,3 3-1 16,4-8 1-16,-10 3-1 16,1 2 0-16,5-5-1 15,-3 0 1-15,-5 0 0 16,5-5 0-16,-11 2 1 15,-7-2 0-15,-2 2 0 16,0-5 0-16,-1 3 0 16,4 0 0-16,-7 2-1 0,1 0 1 15,2 3-1 1,1-2 1-16,-3-1-1 0,-7 0 0 16,-2-2 0-16,3 5 0 15,-1-8 0-15,1 8 0 16,3-5 0-16,-10 2 0 15,4 3 0-15,-3-5 0 16,-4 0 0-16,-2 5 1 16,-3 0-1-16,-3 0 1 15,-7 0-4-15,-2 0 1 0,-6 10-5 16,-6-2 0-16</inkml:trace>
  <inkml:trace contextRef="#ctx0" brushRef="#br0" timeOffset="1288.883">11610 4707 27 0,'81'-21'13'0,"273"58"-27"0,-196 0 13 15,98 32-5-15,56-6 0 0</inkml:trace>
  <inkml:trace contextRef="#ctx0" brushRef="#br0" timeOffset="24168.666">2734 7300 9 0,'-9'-5'4'0,"0"-1"-6"0,9 6 5 16,0-5-5-16,3-3 1 16,3 0-1-16,-3 3 1 0,3-6 2 15,3 9 1-15,-3-4-1 16,3 4 1-16,-6 2 1 16,3 2 0-16,3-4 0 15,-6 2 1-15,0 2-1 16,3 1 1-16,6 0-3 15,-3-1 1-15,3 1-2 16,8-3 1-16,10 5-1 16,9-2 0-16,3-3-1 15,17 0 0-15,1 2 0 16,5 1 1-16,4 5 0 16,8 0 0-16,12-3-1 15,3 3 1-15,10 0 0 16,8-5 0-16,9-3 0 15,12-3 0-15,0 0-1 16,12-4 1-16,6-1 0 16,-7 0 0-16,13 0 0 15,9 0 0-15,-18-3 0 0,9 9 0 16,-7 2 1-16,7 2 0 16,6 11-2-16,14-2 0 15,7 5-4 1,15-8 1-16</inkml:trace>
  <inkml:trace contextRef="#ctx0" brushRef="#br0" timeOffset="24246.158">7744 7377 9 0,'262'2'4'0,"65"9"0"0,-220-11 3 15,45 5-13-15,24 0 1 16</inkml:trace>
  <inkml:trace contextRef="#ctx0" brushRef="#br0" timeOffset="57574.53">13691 7234 8 0,'146'-3'4'0,"41"3"-6"0,-139 3 4 15,14-3-5-15,4 0 1 16</inkml:trace>
  <inkml:trace contextRef="#ctx0" brushRef="#br0" timeOffset="57815.633">11688 7234 17 0,'-15'2'8'0,"24"-4"-18"16,3 2 17-16,14 0-12 15,10 0 0-15</inkml:trace>
  <inkml:trace contextRef="#ctx0" brushRef="#br0" timeOffset="58023.098">12482 7231 8 0,'161'5'4'0,"107"19"-5"0,-173-13 9 16,57 7-8 0,45 11 0-16,53 3-2 0,41 3 1 15,46-1 1 1,41-2 1-16,29-9 0 0,28-7 0 15,15-5 1-15,20-11 1 16,15-8 2-16,15-8 1 16,3-2-2-16,3-4 1 15,-3 7-2-15,0 7 0 0,-3 13-8 16,3 19 1-16,-18 21-3 16,-44-6 0-16</inkml:trace>
  <inkml:trace contextRef="#ctx0" brushRef="#br0" timeOffset="64660.651">2169 11279 18 0,'9'-21'9'0,"50"-8"-9"0,-35 18 9 0,12-2-8 16,17-3 0-16,13-2 1 15,26-1 1-15,27 3-3 16,30 0 0-16,27 6 1 16,35 7 0-16,39 11-6 15,27 5 1-15</inkml:trace>
  <inkml:trace contextRef="#ctx0" brushRef="#br0" timeOffset="86413.112">9726 10948 29 0,'185'-2'14'0,"202"31"-26"0,-230-11 15 0,96 12-11 15,36-12 0-15</inkml:trace>
  <inkml:trace contextRef="#ctx0" brushRef="#br0" timeOffset="91384.573">2079 13269 16 0,'-35'13'8'0,"11"21"-7"0,18-26 9 16,3 11-10-16,3 15 0 15,-6 19 2-15,3 24 1 16,3 37-3-16,0 44 1 15,0 62 1-15,-9 76 0 16,3 75 0-16,6 65 0 16,9 12-2-16,6-15 0 0,-3-65-1 15,9-74 0-15,-1-59-5 16,4-49 0-16</inkml:trace>
  <inkml:trace contextRef="#ctx0" brushRef="#br0" timeOffset="96307.842">12471 14920 14 0,'-57'-3'7'0,"-6"-10"-12"0,46 8 8 16,-13 2-8-16,-6 0 1 0</inkml:trace>
  <inkml:trace contextRef="#ctx0" brushRef="#br0" timeOffset="96511.725">11923 14957 13 0,'6'3'6'0,"38"10"-21"16,-23-8 12-16</inkml:trace>
  <inkml:trace contextRef="#ctx0" brushRef="#br0" timeOffset="96699.788">13268 14999 21 0,'226'0'10'0,"120"32"-15"0,-212-24 22 16,47 10-19-16,63 6 1 15,21 0 0-15,39-3 0 16,11-2 1-16,16-6 1 16,2-5-2-16,18-5 1 15,4-3-1-15,-7 5 0 16,-15-3-2-16,-11-4 0 15,-40-9-2-15,-23-5 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09T19:36:15.2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9027 3260 6 0,'47'-8'3'0,"16"8"-2"15,-36 0 4-15,11 0-5 16,13 2 1-16,14 6 0 16,4-2 1-16,11-6-1 15,7 2 0-15,14-4 1 16,12-4 1-16,12 4 0 15,18-12 1-15,23 4-1 16,19-9 0-16,29 11-1 16,30-2 0-16,30-9 0 15,39 9 1-15,26-11-2 0,27 2 0 16,27-2 0 0,15-3 1-16,6 6 0 15,-4-1 0-15,-5-2 0 16,-6 0 1-16,-15 5-2 0,-9 0 0 15,-36 8-6-15,-26 8 0 16,-27-8-4-16,-63-16 1 16</inkml:trace>
  <inkml:trace contextRef="#ctx0" brushRef="#br0" timeOffset="20779.03">3547 11628 11 0,'-12'-21'5'0,"9"-24"-5"0,-3 32 6 15,3 2-6-15,3-4 0 16,0 4 1-16,-6 0 0 16,3 3 0-16,3 6 1 15,-9 4 1-15,3 12 0 16,0 15 2-16,0 16 0 15,3 21-1-15,0 29 1 16,-3 24-3-16,6 8 1 0,6 13-4 16,-3-5 1-1,6-13-7-15,-3-16 0 16</inkml:trace>
  <inkml:trace contextRef="#ctx0" brushRef="#br0" timeOffset="23435.026">3472 11740 23 0,'-20'0'11'0,"11"-11"-15"16,9 11 15-16,0 0-15 15,3-5 0-15,6-1-2 16,2 1 1-16,4-3 7 15,-3-2 1-15,9-1-3 16,0 0 0-16,9 1 2 16,5-1 1-16,10 3 0 15,9 3 0-15,8 0-1 16,13-1 1-16,8 1-3 0,-18 2 1 16,40 1-1-16,11-3 1 15,9-3 0-15,9 0 0 16,0-3 0-16,17-2 0 15,-5 0 0-15,12-6 0 16,9 3 0-16,-1 3 0 16,13 0 0-16,0-3 1 15,20-3-2-15,-6 1 1 16,7-3-1-16,5-3 1 16,-2 3 1-16,5 5 0 0,0-3-1 15,7 3 1-15,-4 1 0 16,6 7 0-16,1 0-1 15,2 5 0-15,-6-2-1 16,9 2 0-16,-5 3 0 16,-7-8 0-16,3 3 1 15,-8 2 0-15,-1-2-1 16,-2 5 1-16,-1 0-1 16,0 3 1-16,7 5-1 15,-4-1 1-15,0-1-1 16,4-1 1-16,-7-2-1 15,1 2 0-15,-1-2 0 16,9-6 0-16,-5 6 0 16,8-3 1-16,-6 0-1 15,4-3 1-15,-4 3-1 16,3 0 0-16,-2 3 0 0,-1-1 0 16,1-2-1-16,-1 0 1 15,6 3 0-15,-2-3 0 16,5 0 0-16,-3 3 1 15,0-1-1-15,1 1 1 16,-1-3-1-16,0 3 1 16,-2-1-1-16,-1 1 0 15,-3-1 0-15,4 4 0 0,-7-1-1 16,12 0 0 0,-8 1 0-16,2-4 1 15,-8 4 0-15,-4-4 0 0,-9 3 0 16,-2 1 0-16,2-1 0 15,-8 3 1-15,-12-3-1 16,-1 3 0-16,-11 0 0 16,-9 0 0-16,-6 0 0 15,-3-3 1-15,-24-2-1 16,-3-3 1-16,-15 0-1 16,0-3 0-16,-5-5 1 15,-4-5 0-15,-12 0 0 16,-2-3 1-16,-7 0 1 15,-5 6 0-15,-10-4 1 16,-2-1 0-16,-3-1-1 16,-4-3 1-16,-2-2-1 15,0 5 0 1,8 3-3 0,-8 10 1-16,-6 8-1 15,-7 9 0-15,-2 10-1 16,-3 18 1-16,-3 16-1 0,-3 11 1 15,-4 5-1-15,1 13 1 16,3 3 0-16,0 8 0 16,3 0 0-16,-3-5 0 15,3 5 0-15,-1-11 0 16,1-3-1-16,3-1 0 0,0-7-1 16,0-10 1-16,3-10 0 15,-1 0 1-15,4-6-2 16,-3-5 0-16,-3-6-1 15,-3-7 1-15,-7-5-1 16,-2-6 0-16,-3-8-1 16,0 0 0-16,0-5 1 15,-3-2 1-15,-3-4 2 16,-3-2 0-16,0-5 1 16,-3 0 0-16,-3-1 0 15,-6-2 0-15,-3 0-1 16,-6 0 1-16,-5 1-2 15,-7-4 0-15,0 3 0 16,-6 0 1-16,-2 0-1 16,-7 0 1-16,1-2 0 15,-7 2 0-15,-9 5-1 16,-2 0 1-16,-3-2 0 16,-7 5 0-16,-2-3 0 0,-10 1 0 15,-5-1 0-15,-6 1 0 16,-3-1 0-16,-18-5 0 15,0 0 0-15,-6 0 1 16,-15 0-1-16,-3-2 0 16,-3 2-1-16,-12 2 1 15,-3-2 0-15,1 3 0 16,-10 0-1-16,0-1 1 16,-5 4 0-16,-1 2 0 0,-5-3 0 15,-4 3 1 1,-2-2-1-16,-13 2 1 0,1 2-1 15,-1 1 1-15,4 2-1 16,-7-5 1-16,1-5-1 16,0 2 1-16,-4 1-2 15,1-6 1-15,2 0 0 16,-5 0 1-16,3 5-1 16,-4 0 1-16,1 1-1 15,-12 2 0-15,2 2 0 16,-5 1 0-16,0 2 0 15,-6-2 1-15,5-3-2 16,-2 5 0-16,3-2 1 16,0 0 1-16,2 2-1 15,-2-2 0-15,9-1 0 16,-9 1 0-16,8 2 0 16,-8 6 1-16,6-3-1 15,3 2 0-15,-1-2 0 0,7-5 0 16,2-3 0-16,10 0 1 15,0-3-1-15,2 1 1 16,15-1 0-16,-2-2 0 16,8-3 0-16,-2-3 1 15,8 3-1-15,0 3 0 16,-2 0-1-16,8 2 1 16,0-2-1-16,3 2 0 15,4 0-1-15,-4 1 1 0,0 2 0 16,3-3 0-16,-2 3 0 15,2 0 1-15,3 0 0 16,-3 3 1-16,6-1 0 16,4 1 0-16,-1 5-1 15,3-3 1-15,-6-2-1 16,9 5 1-16,3-3-2 16,-3 3 0-16,15-3 0 15,3 1 0-15,3-4-1 16,-6 4 1-16,9-4 0 15,3 3 1-15,-6-2-1 16,6 0 1-16,3 2-1 16,8 0 0-16,-2-2 1 15,12 2 0-15,3-5-1 16,2 3 1-16,4-3-1 0,3 3 1 16,8-1 0-1,4-7 0-15,5 0-1 0,10 5 1 16,-7-3-1-16,4-2 1 15,-4 2-1-15,9 3 0 16,1 5 0-16,2 1 0 16,4-4-2-16,-4 1 1 15,3 2-6-15,7 6 1 16,2 5-8-16,-6-3 0 16,9-18-1-16,7-22 1 15</inkml:trace>
  <inkml:trace contextRef="#ctx0" brushRef="#br0" timeOffset="25820.467">6232 10546 13 0,'-9'-16'6'0,"18"8"-9"0,-6 11 6 16,0-3-3-16,0 11 1 15,-3 2 3-15,0 8 0 0,-6 8-3 16,-6 8 0-16,-6 8 5 16,-3 5 0-16,3 6 1 15,3-6 0-15,3 1-2 16,3-9 0-16,1-2-6 16,2-6 1-1,9-5-9 1,11-13 1-16</inkml:trace>
  <inkml:trace contextRef="#ctx0" brushRef="#br0" timeOffset="26150.361">6470 10861 20 0,'-18'8'10'0,"6"34"-13"15,12-26 11-15,3 3-8 16,3 5 0-16,3 2 2 16,3 1 0-16,3-4-1 0,6-4 0 15,8-6 2-15,7-13 0 16,3-8 1-16,-7-5 0 16,-2-8-1-16,-3-8 1 15,-12-3-1-15,-6 5 0 16,-9-2-1-16,-12 0 0 15,-12 3-3-15,-6 5 0 16,-2 2-2-16,-7 11 0 0,0 3-4 16,-2 8 1-16,2 2-3 15,6 3 1 1</inkml:trace>
  <inkml:trace contextRef="#ctx0" brushRef="#br0" timeOffset="26632.644">7110 10692 34 0,'-12'-13'17'0,"0"18"-25"0,6-5 33 15,-3 5-30-15,0 6 0 16,3 5-3-16,6-1 1 15,6 1 10-15,6 3 0 16,3 2-5-16,3 0 1 0,6 0 3 16,-4 1 0-16,1 1 2 15,0 1 1-15,3 0-1 16,-6-3 1-16,-6 3-2 31,-6 0 0-31,-9 2-2 0,-9 6 0 0,-15-3-4 16,-21 0 0-16,-8-5-1 15,-13 0 0-15,1-6-2 16,-10-4 0-16,7-6-3 16,9-3 0-16</inkml:trace>
  <inkml:trace contextRef="#ctx0" brushRef="#br0" timeOffset="26857.686">7366 10758 61 0,'-6'16'30'0,"21"37"-56"0,-12-37 67 16,3 5-59-16,0 5 0 15,0-5-8-15,-1-7 0 16</inkml:trace>
  <inkml:trace contextRef="#ctx0" brushRef="#br0" timeOffset="26936.644">7452 10761 13 0,'6'-64'6'0,"18"-29"-3"0,-18 75-2 0,6-1-7 16,0 1 1-16</inkml:trace>
  <inkml:trace contextRef="#ctx0" brushRef="#br0" timeOffset="27531.927">8098 10718 26 0,'-6'-5'13'0,"-9"-8"-26"0,12 7 27 16,0 1-19-16,-3 3 1 15,-6-4 0-15,-6 4 0 16,1 2 8-16,-1 2 1 15,-6 1-3-15,3 5 0 16,0 0 3-16,0 5 0 16,4 3 1-16,5 0 0 0,3 5-2 15,9-3 1-15,3-4-2 16,6-1 0-16,0 0-1 16,2 0 0-1,1 1-1-15,0-1 0 0,-3 0-2 16,-3-2 1-16,3-1-2 15,3-2 1-15,3-3-2 16,9-5 1-16,5-8 0 16,4-5 0-16,6-11 1 15,9-7 0-15,8-6 0 16,1-14 0-16,8 1 1 16,1-3 0-16,5-2 0 15,-5 7 1-15,-10 11 0 16,-11 8 0-16,-10 10 1 15,-14 17 1-15,-12 15-1 16,-12 16 1-16,-9 11-1 16,0 5 1-16,1 5-10 15,8 6 1-15,14-6-4 0,10-29 1 16</inkml:trace>
  <inkml:trace contextRef="#ctx0" brushRef="#br0" timeOffset="28433.366">10259 10515 30 0,'9'0'15'0,"15"39"-24"0,-15-18 26 15,6 11-18-15,2 10 0 16,1 3-6-16,-6 6 0 0,0 2 4 16,-6-6 1-16</inkml:trace>
  <inkml:trace contextRef="#ctx0" brushRef="#br0" timeOffset="28927.843">10351 10673 28 0,'-15'-10'14'0,"-3"-1"-37"0,10 8 26 15,-10 1-7-15,-6 2 0 16,-9 2 5-16,-3 1 0 0,-2 5 4 16,-4 0 1-16,0 3 0 15,4 2 0-15,5 5 3 16,6 9 0-16,6-3-3 15,12 7 1-15,9 1-4 16,12 0 0-16,0-3-3 16,12-3 1-16,12-2-3 15,8-5 1-15,4-3-7 16,12-6 0-16,-1-7-2 16,1-16 1-16</inkml:trace>
  <inkml:trace contextRef="#ctx0" brushRef="#br0" timeOffset="29291.001">10705 10739 28 0,'9'-5'14'0,"24"58"-22"0,-21-40 25 15,0 8-17-15,0 3 1 16,0 3 6-16,-3-1 0 16,-6 1-4-16,-3-4 0 15,0-4 6-15,-6-14 0 16,0-2 0-16,0-8 0 16,0-11-5-16,3-8 1 0,9-8-5 15,6-2 0-15,6-3-4 16,8 2 0-16,4-2-1 15,6 6 0-15,11 1 0 16,7 9 0-16,-6 8-4 16,-4 5 1-16,-2 5-3 15,-6 9 0-15,-7 4 0 16,-8 4 0-16</inkml:trace>
  <inkml:trace contextRef="#ctx0" brushRef="#br0" timeOffset="29458.415">11402 10840 34 0,'6'16'17'0,"0"18"-45"15,-3-23 39-15,0-1-19 16,0-2 0-16</inkml:trace>
  <inkml:trace contextRef="#ctx0" brushRef="#br0" timeOffset="29529.375">11456 10657 11 0,'-3'-74'5'0,"-9"6"-18"0,9 46 11 16</inkml:trace>
  <inkml:trace contextRef="#ctx0" brushRef="#br0" timeOffset="30085.221">11834 10935 21 0,'6'-8'10'0,"11"-5"-25"0,-11 8 21 0,0-1-6 15,0-1 0-15,0-1 11 16,0 0 1-16,-3 0-9 15,0 0 0-15,0 0 5 0,0 0 0 16,-3 3 0-16,3-1 0 16,-3 6-7-16,6 0 1 15,0 0-3-15,3 0 1 16,0 0 1-16,0 0 1 16,3-2 0-16,-3 4 1 15,-1-2 0-15,1 3 0 16,0 0-1-16,-3-6 1 15,0 3-3-15,0 0 1 0,3 3-1 16,0-3 1-16,0 0 1 16,3-3 0-16,0 3-1 15,0 0 1-15,-3 3-1 16,-3-3 0-16,-3-3-9 16,-3 3 1-16,-3-3-7 15,-6-2 0-15,3-3-1 16,6-5 0-16</inkml:trace>
  <inkml:trace contextRef="#ctx0" brushRef="#br0" timeOffset="30639.933">11709 10747 31 0,'6'-8'15'0,"5"16"-30"15,-5-5 32-15,6 5-18 16,6 5 0-16,0 6 5 16,3-3 1-16,0 7-2 15,2 12 1-15,7 2 3 16,-3 5 1-16,-3 0 0 16,3-4 0-16,-4-4-2 15,-2-10 1-15,3-11-4 16,0-10 0-16,-3-17-4 15,0-9 0-15,-1-14-3 16,1-3 1-16,-3-5-6 0,0 3 0 16,-3-1-6-16,3 1 1 15</inkml:trace>
  <inkml:trace contextRef="#ctx0" brushRef="#br0" timeOffset="30985.092">12554 10776 37 0,'9'8'18'0,"3"22"-24"0,-6-25 30 0,0 3-31 16,0 0 1-16,0 0-6 16,-1-6 0-16,1-2 17 15,3-2 1-15,0-12-7 16,0-1 1-16,0-7 4 15,-3-7 0-15,0 3 1 16,0-3 0-16,-3 2-3 16,-3 3 1-16,-3 11-4 15,-6 5 0-15,0 6 0 16,-3 7 0-16,0 8 6 16,0 3 0-16,1 8 2 15,-1 8 1-15,3-1-1 16,6 12 0-16,0-1-9 15,6-2 0-15,15 7-11 0,17-18 0 16</inkml:trace>
  <inkml:trace contextRef="#ctx0" brushRef="#br0" timeOffset="31587.221">14632 10467 36 0,'-3'-21'18'0,"0"5"-17"0,3 16 24 15,0 0-26-15,0 0 0 16,3 8-2-16,-3 8 0 0,0 13 5 16,3 13 0-16,0 19-2 15,-1 8 1-15,1 7 0 16,3 9 0-16,3-8-1 16,3-11 0-16,-3-13-8 15,-3-11 1-15,-6-26-4 16,-3-26 1-16</inkml:trace>
  <inkml:trace contextRef="#ctx0" brushRef="#br0" timeOffset="31753.199">14760 10136 55 0,'8'-26'27'0,"64"7"-41"16,-48 17 58-16,17 4-51 15,19 6 1-15,20 5-20 16,7 9 0-16,-10-4 28 0,-6-10 1 16</inkml:trace>
  <inkml:trace contextRef="#ctx0" brushRef="#br0" timeOffset="31961.21">14441 10718 73 0,'12'-2'36'0,"104"-1"-85"0,-62-2 79 0,32-1-47 15,30-9 1-15,15-1-6 16,-3-11 0-16</inkml:trace>
  <inkml:trace contextRef="#ctx0" brushRef="#br0" timeOffset="32307.238">16188 10292 19 0,'87'-47'9'0,"-28"7"-9"0,-47 32 9 0,-6-3-9 16,-9 6 1-16,-9 0 4 15,-21 2 1-15,-17 6-5 16,-13 10 1-16,-5 3 4 15,-1 5 0-15,10 6 0 16,8 2 0-16,15-5-4 16,13 2 1-16,17 3-2 15,15 3 0-15,20-3-1 0,13-3 0 16,18 3-1-16,5-2 1 16,-2 5 1-16,-10-6 0 15,-5 1 2-15,-9-4 1 16,-16 4 0-16,-14-1 0 15,-15 3 2-15,-23 1 0 16,-22-1-3-16,-18 2 0 16,-11 1-7-16,-24 0 1 0,0-6-7 15,-3 1 1 1,11-6-4-16,1-5 1 0,15 5-3 16,11-2 1-16</inkml:trace>
  <inkml:trace contextRef="#ctx0" brushRef="#br0" timeOffset="32490.205">15099 11007 63 0,'0'2'31'0,"3"1"-108"15,12 2 69-15,6-21 6 16,5-23 0-16</inkml:trace>
  <inkml:trace contextRef="#ctx0" brushRef="#br0" timeOffset="32672.143">16733 11020 66 0,'18'8'33'0,"-15"-19"-104"0,-9 6 67 16,-9-22-2-16,0-39 0 15</inkml:trace>
  <inkml:trace contextRef="#ctx0" brushRef="#br0" timeOffset="45141.625">4496 11644 19 0,'-3'3'9'0,"3"39"-5"15,0-23 9-15,3 28-14 16,3 30 1-16,-6 24-1 15,-3 31 0-15,-9 16 1 16,-11-2 0-16,-10-17-1 16,-9-7 0-16,9-24-4 15,7-5 0-15</inkml:trace>
  <inkml:trace contextRef="#ctx0" brushRef="#br0" timeOffset="45997.581">5467 11478 21 0,'-24'-6'10'0,"-3"33"-11"0,24-17 17 16,-6 12-15-1,-3 15 0-15,0 15 1 0,-2 25 1 16,-1 26-3-16,-3 19 0 15,9 18-1-15,6-2 1 16,15-6-7-16,6-15 1 16</inkml:trace>
  <inkml:trace contextRef="#ctx0" brushRef="#br0" timeOffset="46718.869">6565 11425 16 0,'-15'18'8'0,"-6"25"-10"16,15-22 7-16,-3 13-4 15,1 19 1-15,-4 8 4 16,-3 18 0-16,0 19-5 16,-12 3 0-16,3 10 4 15,3 5 1-15,4 1-7 0,8 2 1 16,9 2-6-1,6-4 0-15</inkml:trace>
  <inkml:trace contextRef="#ctx0" brushRef="#br0" timeOffset="47258.597">7470 11459 30 0,'-15'13'15'0,"27"93"-16"0,-3-61 25 16,9 32-25-16,9 31 1 15,2 19-2-15,-2 16 1 16,-9 0-3-16,-6 3 1 16,-15 2-6-16,-12-3 1 0</inkml:trace>
  <inkml:trace contextRef="#ctx0" brushRef="#br0" timeOffset="49826.187">3758 12830 35 0,'-27'-8'17'0,"12"-8"-23"16,15 11 18-16,0-1-21 15,0-2 1-15,3 3-2 16,3 0 0-16,0-1 15 15,0 1 1-15,0 2-7 0,0-2 0 16,3 3 5-16,-6 2 0 16,3 2 0-16,0 3 1 15,0 3-1-15,0 3 1 16,9 5-3-16,-6 0 0 16,9 5-1-16,-3 8 1 15,2 0 0-15,-2 0 0 16,6 6-1-16,-3 7 0 15,3-2-1-15,6 2 1 16,-4-2-1-16,7 2 1 16,3-2-1-16,6-6 0 0,-10 0 0 15,4 4 0-15,6-4 0 16,-6 0 1-16,5 1-1 16,-2-1 0-16,0 1 0 15,-10 2 0-15,4 0 0 16,0 0 0-16,3 5 0 15,-1 0 0-15,1-5 0 16,0 3 0 0,-3 0 0-16,-1-1 0 0,1-2 0 15,6 0 1-15,-6 3-1 16,2-3 0-16,1-2 0 16,0 4 0-16,-9-2 0 15,3-2 0-15,-1-1 0 16,1-7 0-16,0 2 0 15,0 0 0-15,-1-3 2 16,-2 6 0-16,3-8 0 16,-9 0 1-16,3-3 0 0,0-3 0 15,-6 1 0-15,-4-6 0 16,4 0-4-16,-3 1 0 16,-3 1-8-16,-3-4 1 15,0 0-4-15,-21-27 0 16</inkml:trace>
  <inkml:trace contextRef="#ctx0" brushRef="#br0" timeOffset="51042.948">4871 12507 37 0,'-38'2'18'0,"23"-25"-28"15,12 23 34-15,3 0-32 16,0 0 1-16,6-6-1 15,0 4 0-15,0-4 13 16,3-1 0-16,-6 7-6 16,3-3 1-16,-3 3 4 15,2 0 1-15,-2-3 0 0,6 6 0 16,0 2-1-16,3 3 0 16,3 5-3-16,3 6 0 15,0-1 0-15,6 14 1 16,2-5-2-16,4 2 1 15,0-6 0-15,3 7 1 16,2 1-1-16,4 6 0 16,3 3-1-16,-6 2 0 15,-1 1 0-15,4 2 1 16,0 2-2-16,2 1 1 0,4 0-1 16,-3-1 1-16,-1-2 0 15,4 0 1-15,0-2-1 16,2-4 0-16,-2 6 0 15,2-5 1-15,4-3-1 16,3 0 1-16,-1 0-1 16,1 5 0-16,-1-5 0 15,1 6 0-15,-6-1-1 16,-7 0 1-16,-2 1-2 16,0-1 1-16,-1-2 1 15,1-1 0-15,3-4-1 16,-4-1 1-16,-2-5 0 15,3 0 0-15,0-2 0 16,2-1 1-16,1-2-2 16,-6 0 1-16,-4-3 0 15,1 0 1-15,3 3-1 16,2 0 1-16,7 2-1 0,3 1 1 16,-4-1-1-1,7 9 1-15,3-1 0 0,-1 6 1 16,4-1-1-16,-1 4 0 15,7-4 1-15,-10 6 0 16,-5 0 0-16,-6 3 1 16,-4-8-6-16,-5-6 1 15,-9-2-9-15,-3-11 0 0,-15-13-2 16,-21-21 0 0</inkml:trace>
  <inkml:trace contextRef="#ctx0" brushRef="#br0" timeOffset="52124.159">6047 12398 27 0,'-12'-5'13'0,"12"0"-19"16,0 5 23-16,3 0-17 15,3 0 0-15,0 0 0 16,0 2 0-16,0 1 1 16,0 0 0-16,0-1 1 15,0 1 0-15,0 5 1 16,6 3 0-16,3 7 0 16,2 3 1-16,4 3-1 0,6-3 0 15,3 3-1-15,0 5 0 16,5 6 0-16,7-6 0 15,9 2-1-15,-4 6 0 16,7 0-1-16,5 0 1 16,-2 6-1-16,5-1 0 15,7 3 0-15,2-3 1 16,4 1-1-16,5 4 0 16,-8-2 0-16,5-2 0 0,6 2 0 15,4-3 0-15,-4-5 0 16,-3 5 0-16,4 1 0 15,2-1 1-15,0-2-1 16,-2-1 0-16,-4 1 0 16,-6-3 1-16,7-2-1 15,8-4 0-15,-9 1 0 16,7 2 1-16,-4 4-1 16,0-9 0-16,4 2-1 15,-10 6 1-15,-5 6 0 16,-1-6 0-16,-5 0 0 15,-4-3 1-15,-2-2 0 16,-4 0 0-16,4-3-1 16,5 5 1-16,-5 3 0 15,5 3 1-15,4 0-2 16,-1-1 0-16,-2 4 0 16,-1-1 0-16,-2-5 1 15,-7 0 0-15,-5-3 0 16,-1 1 1-16,1-3-1 0,-3-1 0 15,-7 1-8-15,-5 0 1 16,-3-6-7-16,-24-15 1 16</inkml:trace>
  <inkml:trace contextRef="#ctx0" brushRef="#br0" timeOffset="53205.056">7128 12330 17 0,'0'-11'8'0,"20"8"-4"0,-11 3 2 0,3 0-7 16,0 0 1-16,-3 3 1 16,3 0 1-16,-3 2 0 15,0 0 0-15,0 3 2 16,0 3 1-16,3-1 0 15,3 1 1-15,5 5-2 16,4 2 1-16,6 6-2 16,6 5 0-16,5 0-2 15,7 0 0-15,3 6-1 16,2 2 1-16,13-5-1 16,2 2 1-16,1 6 0 15,8-1 0-15,-3-2 0 0,7 8 0 16,5 0 0-16,0 0 0 15,1 0 0-15,-1 3 0 16,6-8-1-16,9 7 1 16,-2-2-1-16,-1 0 1 15,-3-5-1-15,9 2 1 16,-5 3-1-16,2 0 0 16,-6-2 0-16,0-1 1 15,1 3-2-15,-4-3 1 16,-3-2 0-16,0-6 1 15,-2 1-1-15,2-1 1 0,3 0 0 16,-2-4 1-16,5 1 0 16,0 4 0-16,0 2-1 15,1 0 1-15,2-3-1 16,-3 6 1-16,-3-3-2 16,4-5 1-16,-4 2-1 15,0 6 0-15,3-3 1 16,1 0 0-16,2 0 0 15,-3 3 0-15,6 2 0 16,-2 0 0-16,2 1-1 16,-3-1 1-16,-9-2-1 15,-5-6 1-15,-10-2-1 16,-8-3 0-16,-13 3-5 16,-8-6 0-16,-10 1-9 15,-5-6 1-15,-9-13-2 16,-21-30 1-16</inkml:trace>
  <inkml:trace contextRef="#ctx0" brushRef="#br0" timeOffset="54090.414">8797 11366 31 0,'-29'-5'15'0,"11"16"-19"16,15-1 15-16,3 6-14 0,0 11 0 16,6 12 1-16,3 28 1 15,3 22 3-15,3 23 1 16,2 20-1-16,1 8 0 16,-3-2 2-16,6-11 0 15,3-14-5-15,3-15 0 16,-1-13-6-16,10-32 0 15</inkml:trace>
  <inkml:trace contextRef="#ctx0" brushRef="#br0" timeOffset="54599.896">10161 11449 37 0,'0'29'18'0,"15"100"-20"0,-12-89 33 0,0 23-30 16,-3 33 1-16,-3 2-1 16,0 7 0-16,-3-7-4 15,-9-5 1-15,3-14-4 16,-3-5 1-16,6-15-6 15,6-12 0-15</inkml:trace>
  <inkml:trace contextRef="#ctx0" brushRef="#br0" timeOffset="54960.585">10953 11322 21 0,'-6'5'10'0,"3"16"-10"0,3-8 12 16,0 8-9-16,3 8 0 16,5 14 6-16,4 10 0 0,6 10-7 15,9 14 0-15,3 10 5 16,3 11 1-16,-1-3-6 16,1 1 1-16,0-12-9 15,0-12 1-15,-1-11-8 16,4-22 0-16</inkml:trace>
  <inkml:trace contextRef="#ctx0" brushRef="#br0" timeOffset="55365.151">12590 11366 38 0,'3'8'19'0,"26"67"-27"0,-14-38 34 0,3 29-25 15,3 16 0-15,3 24 1 16,-6 18 0-16,-9 13-7 15,-6 9 0-15,-9 0-4 16,3-14 0-16</inkml:trace>
  <inkml:trace contextRef="#ctx0" brushRef="#br0" timeOffset="56958.486">8422 12298 26 0,'0'-3'13'0,"0"-5"-14"0,0 8 17 0,-3 6-18 16,-2-1 1-16,-7 3-2 16,-3 2 1-16,-9 1 4 15,-3 2 0-15,-6 0-1 16,1 3 0-16,2 8 0 16,-9 5 0-16,-5 3 0 15,-4 2 1-15,-6 9-2 16,-8 2 1-16,-4 2-1 15,1 6 1-15,-10 0-1 16,1 5 1-16,-6 6 0 16,-10 2 0-16,10 0-1 15,-6 6 0-15,2-4-1 16,-2 1 0-16,-3 3 0 0,8-1 1 16,-2 0 0-16,0-7 0 15,2 2 1-15,-5 0 1 16,6-5 0-16,5 0 0 15,4-6 0-15,5-2 1 16,-8 0-1-16,11-2 0 16,4-9 0-16,-1 0 0 15,1 3-1-15,5-5 0 16,10-3-1-16,-4-3 0 16,-3 1 0-16,4-9 1 15,-1 6-2-15,3 2 1 16,1-5-1-16,-4 3 1 0,0 3 0 15,-2 2 0-15,8-3-1 16,-2 3 0 0,2 3 0-16,3 2 1 0,6-7-1 15,4-1 0-15,8 0-1 16,-3-5 0-16,6-2-1 16,3-6 0-16,3-2-3 15,3-6 0-15,4-3-3 16,5-20 1-16</inkml:trace>
  <inkml:trace contextRef="#ctx0" brushRef="#br0" timeOffset="57888.263">9539 12269 24 0,'-3'-8'12'0,"3"13"-19"0,0-5 21 0,0 3-16 16,-6 2 0-16,-3 3 2 15,-6 5 1-15,-6 0 1 16,-3 3 0-16,3 0 0 16,-2 5 0-16,-4 6 0 15,-3 2 0-15,-6 8-1 16,-5 5 1-16,-1 9-3 16,3-1 1-1,-44 42 0 1,0-2 1-16,-1 6 1 15,4-6 1-15,-3 2-2 16,2 3 1-16,4 1-1 16,-1 2 0-16,-2-1-2 15,3-1 1-15,5 4-2 0,-2-4 0 16,2-4 0-16,-2 6 1 16,-9 0 2-1,8 5 1-15,4-5 1 0,-1-5 0 16,4-3 0-16,11-8 0 15,7-3-2-15,5-10 1 16,9-14-7-16,10-10 0 16,11-10-5-16,12-22 1 15</inkml:trace>
  <inkml:trace contextRef="#ctx0" brushRef="#br0" timeOffset="58745.947">10777 12338 42 0,'-24'-8'21'0,"24"-3"-43"16,0 11 41-16,0 3-28 15,3 5 1-15,0 2-4 16,0 3 1-16,0 3 18 16,-3 3 0-16,-3 5-7 15,-3 10 0-15,0 8 4 16,-6 6 0-16,-3 10 3 0,-3 3 0 16,-5 16-5-16,-4 13 1 15,-3 0-2-15,0 10 1 16,-2 6-1-16,-4 0 1 15,-6 0 0-15,-2 2 0 16,-1-5 1-16,-9 6 1 16,1-6-1-16,2-10 1 31,1 15-2-31,8-18 1 16,12-11-2-16,9-12 1 15,3-9-4-15,6-11 1 0,1-7-4 16,2-11 0-16,0-8-3 15,3-7 1-15,0-9-4 16,9-10 0-16</inkml:trace>
  <inkml:trace contextRef="#ctx0" brushRef="#br0" timeOffset="59419.157">11804 12300 27 0,'3'-29'13'0,"21"19"-28"15,-13 7 22-15,10 3-9 16,3 0 0-16,6 16 2 16,0 16 1-16,-1 21 3 15,4 26 0-15,0 22 3 16,-6 34 0-16,0 29 2 15,11 23 1-15,10 12-1 0,2-3 0 16,10-8-6-16,-9-11 0 16,-7-8-7-16,-14-15 0 15,-9-22-7-15,-12-2 1 16,-6-11-4-16,-3-11 1 16</inkml:trace>
  <inkml:trace contextRef="#ctx0" brushRef="#br0" timeOffset="75905.45">3065 7366 23 0,'-9'-5'11'15,"9"-1"-11"-15,0 6 11 0,0 0-14 0,0 0 0 0,6 3 0 16,-3-3 0-16,6 0 3 15,2 0 1-15,10 0-4 16,9-5 1-16,0 2 1 16,11-2 0-16,16 2 1 15,3-2 1-15,11-3 0 16,9-3 1-16,10 1 1 16,5-3 0-16,18-1-1 15,9 4 1-15,6 4-1 16,15 1 0-16,12-5-2 15,11 7 1-15,16 0-1 16,3 3 1-16,14 0-2 16,18 3 1-16,6 5-1 15,19 5 0-15,11-5 0 16,14-8 0-16,13-5 0 16,21-6 1-16,6-5 0 15,20 0 1-15,6-5 2 16,19 0 0-16,8 3 0 15,3 2 1-15,15 2 0 0,-15 4 1 16,-6 10-2-16,-15 8 0 16,-17 2-5-16,-10 12 0 15,-2 1-7-15,-39-9 0 16</inkml:trace>
  <inkml:trace contextRef="#ctx0" brushRef="#br0" timeOffset="92103.864">1347 9718 37 0,'-42'-5'18'0,"16"5"-21"15,17-3 19-15,3 3-18 16,0 0 1-16,6 0-2 0,6-8 1 16,18-5 4-1,11-3 0-15,22-2-1 0,14-6 0 16,34-5 2-16,25 0 0 15,25-3 0-15,6 5 0 16,9 6-1-16,-4-3 0 16,4 3 0-16,-18 0 0 15,-18-3-1-15,-18 3 0 16,-24 3 2-16,-26 2 0 16,-13 2 1-16,-17-1 0 15,-27 1-2-15,-30 4 0 0,-39 5-2 16,-38 2 0-16,-21 3 0 15,-15 3 1-15,-9-1-2 16,3 6 1-16,9 0 1 16,9 0 1-16,9 3 0 15,21-4 1-15,21-1-4 16,17-1 0-16,12-2-3 16,16-1 1-16,20-4 0 15,21-4 0-15,20-4 0 16,25-3 0-16,14-6 2 15,12-5 1-15,16 3 2 16,2-3 0 0,51-7 0-1,-21 9 1-15,-27 4-1 16,-30 5 0-16,-17 2-1 16,-22 6 1-16,-29 7-2 15,-18 6 1-15,-32 11-3 0,-34 7 1 16,-17 3 1-16,-27 1 1 15,6 4-1-15,0-5 1 16,15 0 0-16,14-8 1 16,22-5 1-16,11-3 0 15,12-5-3-15,16-2 1 16,14-9-2-16,15-2 0 16,17-3 0-16,19-3 1 0,9-2-1 15,17 2 0-15,15 1-8 16,19 4 1-16,14 1-6 15,-15-16 0-15</inkml:trace>
  <inkml:trace contextRef="#ctx0" brushRef="#br0" timeOffset="92735.535">3350 9237 55 0,'-17'-19'27'0,"5"6"-43"0,6 8 48 16,-6-3-38-16,-18-3 0 0,-15-2 0 15,-14 0 0-15,-13-3 10 16,-23-5 0-16,-6-1-3 16,-12-1 0-16,12-1 5 15,5 5 0-15,4 1 0 16,15 4 0-16,11-1-3 16,16 7 1-16,5 0-7 15,15 0 1-15,12 5-4 16,18 3 0-16,27 0 0 15,21 0 1-15,14 0 0 16,28 3 1-16,20-1 4 16,9-2 0-16,12 8 1 15,-12 8 0-15,-21 11 1 16,-21 10 0-16,-32 10 0 16,-24 20 1-16,-36 9 2 0,-36 30 0 15,-38 18 0-15,-24 22 1 16,-21 18-5-16,-9 8 0 15,18 24-12-15,6-14 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09T19:38:21.7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9164 3278 11 0,'-21'-18'5'0,"12"2"-4"0,6 10 6 0,0-1-7 16,3 1 1-16,0 4-1 16,0 2 1-16,6-6-2 15,6 4 1-15,6 2 0 16,8 0 0-16,7 0 1 31,12 0 0-31,17 0 0 0,10 0 1 0,20 0-1 16,27 0 0-16,33 0 0 15,23-6 0-15,37-2 0 16,32-7 0-16,27-9-1 16,32-13 0-16,19-3 1 15,35-16 0-15,21 4 1 0,18-4 0 16,9-5 0-16,14 0 1 15,1 3 0 1,0 0 1-16,0 16-2 0,-25 12 1 16,-2 9-1-16,-36 8 0 15,-20 10-6-15,-28 6 0 16,-26 10-5-16,-45-13 1 16</inkml:trace>
  <inkml:trace contextRef="#ctx0" brushRef="#br0" timeOffset="20325.446">4279 11888 8 0,'3'-6'4'0,"-3"-7"-2"0,0 11 4 16,6-4-6-16,-6-2 1 16,0 0 0-16,0 0 1 15,0 3-2-15,3 0 0 16,3 2 0-16,3 1 1 15,6-1 0-15,3 0 0 0,2-2 0 16,1 0 1-16,6-3-1 16,12 2 1-16,8 1 0 15,7-11 1-15,14 3-1 16,1-5 1-16,5-1-2 16,4-2 0-16,8 0 0 15,9 0 0-15,3-6-1 16,7 1 1-16,5-3-1 15,3 2 1-15,0-2-1 16,6 2 1-16,-6 4-1 16,3-1 1-16,3 3-2 15,3 5 1-15,-6 5 0 16,1 3 0-16,-4 3 0 16,3 2 0-16,-6 6 0 15,9 2 1-15,-6 6-2 16,9 5 1-16,0 0-1 15,3 7 1-15,0 4 0 16,-3-3 0-16,-6 5 0 16,-6-5 0-16,-14-3 0 0,-10 0 1 15,-6 3-1-15,-8 0 1 16,-10 2-2-16,-11-5 1 16,-9 6-2-16,-10-1 0 15,-5 1-1-15,-9 2 1 16,-3-3 0-16,-6-5 1 15,-6 0 0-15,-9 1 1 0,-9 1 0 16,-9 1 1 0,-9 0-1-16,-2 0 1 15,-10 0-1-15,-12 0 1 0,-5-6-1 16,-10 1 1-16,-5-9 0 16,-6 6 0-16,-13 0 0 15,-11-3 0-15,-6 6-1 16,-9-3 1-16,0-1-1 15,-9 1 1-15,6 0-2 16,0-8 1-16,-9 3 0 16,6 2 0-16,-3-3 0 15,3-2 0-15,-12 0 1 16,9 0 0-16,3-2-1 16,-14-4 1-16,19 4 0 15,-10-6 0-15,-7-6 0 16,6 1 1-16,0 0-1 15,0-3 0-15,-3 2 0 16,9 4 0-16,0-4 0 0,12 1 1 16,3-5 0-16,14-1 1 15,19 0 0 1,9 1 1-16,14-3-1 0,9 2 0 16,16-2-2-16,11-3 1 15,21-5-3-15,36-6 0 16,41-10-3-16,54-5 1 15,45-6-4-15,59-2 1 16,59 8-4-16,4-6 0 16</inkml:trace>
  <inkml:trace contextRef="#ctx0" brushRef="#br0" timeOffset="23341.624">9667 11877 19 0,'-24'-16'9'0,"12"3"-17"15,9 8 9-15,-6-1-3 16,0-1 0-16,-3-1 2 16,3 0 0-16,0 0 3 15,0-3 1-15,3-5-1 16,0 3 1-16,3-3 0 15,1-2 1-15,4 2-3 16,7-3 1-16,9 1-3 16,15-1 0-16,9-2-2 15,14 0 1-15,16-6 1 16,14 4 0-16,15-4 1 0,18-5 0 16,27-2 0-1,15 0 0-15,12 2 0 0,17 3 0 16,9-6-1-1,16 4 1-15,-1-4-1 0,6 14 0 16,-5 0 0-16,2 10 0 16,-9 3 0-16,1 14 0 15,-10 9-1-15,-2 4 1 16,-19 15 0-16,-8 6 0 16,-9 2-1-16,-10 9 1 15,-11 2 0-15,-15 7 1 16,-21-4 0-16,-11 2 0 0,-22 6-2 15,-17-3 0-15,-22 7-1 16,-17-1 1-16,-24 1-1 16,-14-7 1-16,-16-8-1 15,-24 0 0-15,-14-3 1 16,-12-5 1-16,-21-5-1 16,-15-8 1-16,-15-8 0 15,-18-6 0-15,-9-5-1 16,-11-2 1-16,-4-6 0 15,-3-5 1-15,4-5 1 16,-13-6 0-16,-5-5 0 16,-3-2 0-16,-7-6 2 15,4 0 1-15,8 0 0 16,10-5 0-16,5 0-1 16,16-8 0-16,8-8 0 15,30-5 0-15,21-14-4 0,20 1 0 16,25-3-2-16,35-8 0 15,33-6-2-15,36 1 0 16,35 2-4-16,45 0 0 16,36 17-1-16,-3-12 1 15</inkml:trace>
  <inkml:trace contextRef="#ctx0" brushRef="#br0" timeOffset="39421.893">2767 9554 11 0,'-6'-5'5'0,"21"-3"-5"15,-12 5 6-15,6 1-5 16,3-4 1-16,-3 1 1 16,3-3 1-16,-1 5-5 15,1 1 0-15,3 2 3 16,-3 2 0-16,12 4-1 15,9 4 1-15,8-2-2 16,16 3 1-16,20-3 1 16,25 0 0-16,31-3 1 15,43-2 0-15,38-6 0 16,42-5 0-16,39-3 0 16,12 4 0-16,29 1-3 0,-6 9 1 15,7 7-6-15,-13 12 1 16,1 12-4-16,-34-15 0 15</inkml:trace>
  <inkml:trace contextRef="#ctx0" brushRef="#br0" timeOffset="67105.098">4717 16121 29 0,'-39'-3'14'0,"18"-7"-13"0,21 5 14 15,3-1-19-15,9-2 1 16,24 0-1-16,8 0 0 15,34 3 6-15,29 5 0 16,12 8-4-16,18 11 1 16,0 4-1-16,-3 9 0 15,-6 5-3-15,-21-2 0 0</inkml:trace>
  <inkml:trace contextRef="#ctx0" brushRef="#br0" timeOffset="67271.045">5243 16126 38 0,'-113'90'19'0,"-24"127"-32"16,108-156 38-16,2 24-42 15,15 7 0-15</inkml:trace>
  <inkml:trace contextRef="#ctx0" brushRef="#br0" timeOffset="67690.961">7101 15415 58 0,'-42'5'29'0,"12"-5"-49"16,30 3 58-16,3 4-47 15,12 12 0-15,18 10-4 16,15 19 1-16,26 18 16 16,21 19 0-16,12 18-12 15,18 18 0-15,12 9 1 16,-9-13 0-16,-15-25 0 15,-17-23 1-15,-13-24 0 16,-20-27 0-16</inkml:trace>
  <inkml:trace contextRef="#ctx0" brushRef="#br0" timeOffset="67812.057">8000 15391 38 0,'-95'106'19'0,"-105"224"-57"0,123-171 46 15,-60 108-15-15,-39 38 1 16</inkml:trace>
  <inkml:trace contextRef="#ctx0" brushRef="#br0" timeOffset="71730.023">4389 13949 35 0,'-33'-16'17'0,"33"8"-24"16,15 11 17-16,3 10-11 15,24 19 0-15,20 13-1 16,31 21 1-16,14 24 2 16,9 13 1-16,12 21 2 15,0 14 0-15,12 10 4 0,-6 11 0 16,-6 2 2-16,6 6 1 16,-12 0-1-16,-9-1 0 15,-6 9-2-15,-24 2 0 16,-14-8-4-16,-19 3 0 15,-14-8-3-15,-9-13 1 16,-12-10-7-16,-6-25 0 16,-3-16-8-16,-3-23 0 15,9-27-6-15,5-28 1 0</inkml:trace>
  <inkml:trace contextRef="#ctx0" brushRef="#br0" timeOffset="72194.09">6327 13121 49 0,'-33'-19'24'0,"15"-2"-36"15,15 16 44-15,0 10-40 0,-6 14 0 16,1 15-5-16,-4 27 1 16,0 21 16-16,-18 29 1 15,-6 24-8-15,-14 32 0 16,-16 36 9-16,-14 25 0 15,-13 18 5-15,-11 16 1 16,0-6 0-16,12-2 0 16,-6 3-4-16,8-6 1 15,-5-4-6-15,6-12 1 16,8-23-4-16,-2-19 1 0,15-29-2 16,5-27 0-16,10-25-1 15,11-22 0-15,6-22-6 16,9-17 1-1,12-25-10-15,30-26 1 0,-3-29-1 16,6-27 0-16</inkml:trace>
  <inkml:trace contextRef="#ctx0" brushRef="#br0" timeOffset="72871.378">9024 13496 37 0,'-27'0'18'0,"27"-2"-34"16,6 12 37-16,6 17-22 16,3 18 0-16,8 13 0 15,19 27 1-15,15 31 2 0,14 30 0 16,7 23 2 0,14 24 0-16,12 13 2 0,9 17 1 15,-3 4 0-15,9-5 1 16,-3-5-1-16,-3-2 1 15,-8-17-3-15,-13-18 0 16,-6-13-2-16,-5-16 1 16,-7-16-5-16,-14-22 0 15,-10-17-9-15,-8-20 0 16,-9-15-7-16,-16-26 0 0</inkml:trace>
  <inkml:trace contextRef="#ctx0" brushRef="#br0" timeOffset="73276.47">10777 12838 42 0,'-21'-19'21'0,"24"19"-33"16,0 5 33-16,3 11-25 0,3 21 1 15,-3 21-1-15,-6 27 1 16,-12 26 5-16,-12 29 1 15,-23 38-1-15,-25 33 1 16,-23 38 4-16,-30 42 1 16,-15 29 1-16,-12 14 0 15,-3-12-1-15,21 1 0 16,3-5-8-16,15-30 1 0,12-31-11 16,18-32 1-16,20-22-7 15,13-39 0-15</inkml:trace>
  <inkml:trace contextRef="#ctx0" brushRef="#br0" timeOffset="90801.098">6336 10951 17 0,'-21'-3'8'0,"9"3"-12"0,12 0 8 0,0 0-7 15,0 0 0-15,0 0 0 16,0 0 1-16,0 0 5 15,-3 0 1-15,3 0-2 16,0-2 1-16,0 2 1 16,0 0 0-16,0 0-1 15,0 0 1-15,3 2-2 16,3 1 1-16,6-3-1 16,0 0 0-16,18-3 0 15,5-2 0-15,10 0-1 16,18-3 1-16,8-3-2 15,24 3 1-15,18 3-2 16,9-3 1-16,18 3-1 16,24 0 1-16,18-1 1 15,14-4 0-15,24 2 1 16,9-5 0-16,19-3 0 16,-7-5 1-16,-12 2 0 0,-15-2 1 15,-23 5-6-15,-22 3 1 16,-23 10-8-16,-18 0 0 15</inkml:trace>
  <inkml:trace contextRef="#ctx0" brushRef="#br0" timeOffset="132607.905">2496 17420 25 0,'-39'-2'12'0,"13"-28"-8"16,20 22 12-16,3-2-15 15,-3-3 0-15,3-1 0 16,3-1 0-16,9-12-1 16,9-2 0-16,5-5 1 15,7-6 1-15,18-10-1 0,17-3 1 16,22-13 0-1,11-6 1-15,15 1-2 16,12-11 1-16,-6 5 0 0,3-2 1 16,-12-1-1-16,-3 1 0 15,-11 7-1-15,-13 9 1 16,-15-1 0-16,-8 6 0 16,-4 8-1-16,-2 2 0 15,-3 1 0-15,-4-1 0 0,-2 8-2 16,-6 3 1-1,-13 8-2-15,-2 5 1 0,-15 9 0 16,-9 1 0-16,-15 4-1 16,-12 2 1-16,-20 2 0 15,-16 6 1-15,-11 8 3 16,-3 6 0-16,-4 2 0 16,10-1 1-16,-1 4-1 15,10-3 0-15,5-6-2 16,16 1 1-16,8-6-6 15,9 1 0-15,6-1-1 16,18-3 0-16,18-7 0 16,6-5 1-16,14-6 1 15,22-8 0-15,23-8 2 16,10-5 0-16,26 3 1 16,-3-6 1-16,3 3-1 15,-18 8 1-15,-9 10 0 16,-17 17 1-16,-25 12 0 15,-23 25 0-15,-18 31 0 0,-33 42 1 16,-29 27 1-16,-28 24 1 16,10-3-7-16,11-16 0 15,22-7-9-15,20-41 0 16</inkml:trace>
  <inkml:trace contextRef="#ctx0" brushRef="#br0" timeOffset="135190.755">7657 17658 30 0,'-17'11'15'0,"17"-8"-19"15,6-9 16-15,0 1-12 16,2-3 1-16,-2 3 3 15,3-6 0-15,3 1-4 16,9-6 0-16,12-11 3 16,14-10 0-16,13-5 0 0,11-8 1 15,13-9-3-15,11-4 0 16,0-3 0-16,3-6 1 16,4 6-1-16,5-8 1 15,-6-3 0-15,-3 1 0 16,-11 12 0-16,-10-2 1 15,-3 5 0-15,-11 6 0 16,-10 12-1-16,-11 6 0 16,-12 0 0-16,-12 8 0 15,-15 3-3-15,-15 2 1 16,-24 3-3-16,-26 5 0 0,-22 8-1 16,-14 10 0-16,0 9 0 15,0 0 0-15,11-1 2 16,13 1 1-16,11-3 0 15,19-3 1-15,14-8-1 16,24-5 0-16,18-15-1 16,24-9 0-16,17-8-1 15,28-2 1-15,14-3 0 16,6 8 1-16,6 10 0 16,6 17 1-16,-20 26 2 15,-16 26 0-15,-21 37 1 16,-17 32 1-16,-24 38-2 15,-24 12 1-15,-12 6-11 16,6-1 0-16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09T19:42:01.0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13691 1368 19 0,'-116'-37'9'0,"-54"66"-11"0,120-13 10 0,-25 8-11 15,-26 15 1-15,-6 22-1 16,-12 19 0-16,-3 10 3 16,6 31 1-16,11 14-3 15,13 16 0-15,27 8 2 16,23-16 0-16,30-16 4 16,33-19 0-16,30-13 2 15,20-18 1-15,30-19 1 16,33-26 0-16,21-29-2 0,21-14 1 15,-1-26-5-15,-5-16 1 16,-21-21-3-16,-18-3 1 31,14-71-7-31,-28 16 1 16,-34 29-5-16,-38 18 1 16</inkml:trace>
  <inkml:trace contextRef="#ctx0" brushRef="#br0" timeOffset="399.605">15108 1394 28 0,'0'-53'14'0,"-3"22"-20"16,-9 25 21-16,-18 4-18 16,-17 10 0-16,-28 8-1 15,-20 18 1-15,-33 8 4 16,-15 22 1-16,-9 20-2 16,-3 6 0-16,27 8 4 15,30 0 0-15,30 0 1 16,23 8 1-16,33-24 1 0,30 0 1 15,21-11-2-15,14-12 1 16,28-20-2-16,17-18 1 16,12-15-5-16,30-27 1 15,15-22-6-15,2-20 0 16,1-17-8-16,-9 1 1 16,-21-3-3-16,-24-5 1 15</inkml:trace>
  <inkml:trace contextRef="#ctx0" brushRef="#br0" timeOffset="840.272">18296 1318 24 0,'-39'-8'12'0,"-29"45"-16"16,47-8 21-16,-21 8-17 15,-15 32 0-15,-20 23 1 16,-9 22 0-16,-12 18 0 15,2 11 1-15,10-13 2 0,18-19 0 16,29-5 1-16,27-22 1 16,39-9 1-16,35-15 0 15,39-23-1-15,48-15 0 16,42-33-2-16,35-13 0 16,33-15-4-16,9-6 1 15,-21-8-5-15,-39-8 0 16,-44-5-1-16,-42-11 0 15,-48 3-3-15,-41-3 1 16,-45-5-3-16,-62 0 0 0,-63 16 1 16,-60 10 0-16</inkml:trace>
  <inkml:trace contextRef="#ctx0" brushRef="#br0" timeOffset="22610.213">6556 5988 15 0,'-18'-6'7'0,"24"1"-8"0,6 8 7 16,15-3-3-1,26-14 1-15,46-9 0 0,56-12 1 16,50-2-7-16,54 3 1 16,24 5 3-16,11 7 0 15,16 17-7-15,-7 18 0 16</inkml:trace>
  <inkml:trace contextRef="#ctx0" brushRef="#br0" timeOffset="28615.522">11694 13983 23 0,'-12'6'11'0,"6"-20"-25"15,0 9 12-15,-6 0-1 16,-6-9 1-16</inkml:trace>
  <inkml:trace contextRef="#ctx0" brushRef="#br0" timeOffset="32310.018">11506 14071 18 0,'27'-19'9'0,"18"-18"-14"0,-36 26 9 0,2-2-6 16,-2-3 1-16,0-2 4 15,-3-3 0-15,-3 2-1 16,-6 3 1-16,-3-2 2 16,-6-6 1-16,-5-3 0 15,-7-2 0-15,-3-2-2 16,-3 4 1-16,-12-5-3 16,-11-2 1-16,-1 2-3 15,-11 0 1-15,-10 1-1 16,-8 2 1-16,-9-1-1 15,-24 7 1-15,-9 4-1 16,-12 6 0-16,-21 5-1 16,-6 3 1-16,-17-1-1 15,-4 6 1-15,4-2-1 16,-4 2 1-16,-2 0 0 16,-7 0 1-16,-2-3 0 0,-4 3 0 15,10 3 1-15,-4-3 0 16,4 2 1-16,-4 6 0 15,-5 6-1-15,5 4 1 16,-2 6 0-16,5 13 1 16,4-5-2-16,-4 10 1 15,10 6-2-15,11 7 1 16,3 6-3-16,13 11 0 16,14-4-1-16,9 9 1 0,12 2-2 15,15 3 1-15,20 0 0 16,19 6 0-16,11 4 1 15,12 1 0-15,19 5-1 16,-1 0 0-16,24-3 0 16,24-2 0-16,17-6 0 15,19 3 1-15,23-11-1 16,21-2 1-16,27-8 0 16,33-16 1-16,12-6 0 15,23-4 1-15,12-4 0 16,22-4 0-16,11-6 0 15,21-3 0-15,8-7 0 16,1-9 0-16,21-4 0 16,3-6 0-16,-13-8-2 15,19-5 1-15,12-3-2 16,-7-11 1-16,1-5-1 16,-7-2 0-16,-8-8 0 0,-15-9 0 15,-12-1 1 1,-18-12 1-16,-33 3 2 0,-24-8 1 15,-26 1 3-15,-30-9 1 16,-33 5 1-16,-17-4 0 16,-28-6-3-16,-17-8 1 15,-33-16-4-15,-33-16 1 16,-33-13-6-16,-44-16 0 16,-45 1-4-16,-38 4 0 0,-48 3-1 15,-36 16 0-15,-45 16-2 16,-29 32 1-16,-39 34-2 15,-18 16 0-15</inkml:trace>
  <inkml:trace contextRef="#ctx0" brushRef="#br0" timeOffset="35836.038">17858 13634 38 0,'-3'-21'19'0,"-27"-29"-20"0,21 39 19 0,-8-13-22 15,-4-2 1-15,-12-6 1 16,-6 0 0-16,-8-5 5 15,-4-3 0-15,-2 3-2 16,-7-5 1-16,-8 2 0 16,-19 3 1-16,-11 6-1 15,-12 9 0-15,-18 9-2 16,-12 8 1-16,-3 8-3 16,-18 7 1-16,-5 6 0 15,-4 13 1-15,0 8 0 16,16 0 0-16,8 11-1 15,9-1 1-15,18 4 0 16,12 7 1-16,11 0-1 16,13 11 0-16,17 5-2 0,16 5 1 15,14 9-2-15,15 4 1 16,24 6-2-16,18 5 0 16,21-2 1-16,23-8 0 15,19-1 1-15,17-7 1 16,21 5 2-16,24-11 1 15,23-7 0-15,13-6 1 16,26-16-1-16,4-16 0 0,17-15-3 16,3-19 1-16,6-21-2 15,-6-27 1-15,1-15 1 16,-10-19 1-16,-12-11 1 16,-26-8 0-16,-19 4 2 15,-26-1 0-15,-27-8-3 16,-32 11 1-16,-40-9-2 15,-35 12 0-15,-32-6-4 16,-58-11 1-16,-83-4-8 16,-65-12 1-16</inkml:trace>
  <inkml:trace contextRef="#ctx0" brushRef="#br0" timeOffset="43959.549">9152 15793 27 0,'-30'3'13'0,"9"-22"-12"0,18 11 13 15,0 0-15-15,0-2 1 16,3-1 0-16,-3 0 1 16,3 1-1-16,0-1 0 15,0 3 0-15,3 0 1 16,3 3 0-16,3 8 0 0,9-1 0 16,12 14 1-16,8 13-1 15,13 22 1-15,11 20 0 16,10 14 1-16,8 15-1 15,7 11 1-15,5 9 0 16,0 9 0-16,6-2 1 16,1 8 1-16,-13-8 0 15,-3 3 0-15,-5-9 0 16,-10 4 0-16,-11-17 0 16,-4-2 0-16,-5-8-5 15,-6-11 1-15,-7-7-5 16,-2-14 0-16,-6-13-6 15,-3-14 0-15,-1-12-4 16,-2-19 1-16,-9-37-1 16,-6-16 0-16</inkml:trace>
  <inkml:trace contextRef="#ctx0" brushRef="#br0" timeOffset="44424.157">10970 15465 30 0,'0'5'15'0,"0"-5"-18"0,0 3 31 0,-6 2-28 15,0 6 0-15,-11 7 0 16,-13 14 1-16,-6 16 1 15,-17 18 0-15,-19 32 2 16,-8 39 1-16,-18 40 0 16,-22 38 0-16,-5 28 0 15,-11 22 1-15,-19 5-1 16,6-3 0-16,6-16-2 16,0-23 0-16,15-40-3 15,27-32 1-15,15-40-11 0,20-44 1 16,22-62-7-16,5-55 1 15</inkml:trace>
  <inkml:trace contextRef="#ctx0" brushRef="#br0" timeOffset="-6742.652">3455 8882 14 0,'-6'0'7'0,"6"8"-11"0,6-8 8 15,2 3-5-15,1-1 0 16,0 4 0-16,3-1 1 16,3-2 0-16,9-1 0 15,0 1 0-15,8 2 0 0,7 0 0 16,9 3 1-16,2 0 0 15,4 0 0-15,9-3 0 16,5-2 0-16,6 2 1 16,13 1 1-16,2-1-1 15,9-2 0-15,6 2 0 16,10 3 0-16,-1 0 0 16,18 2 0-16,3 4-2 15,-4-1 1-15,16 3-1 16,-3-3 0-16,6 0 0 15,3 0 1-15,0 3-2 16,-6-2 1-16,11-1 0 16,-5-3 1-16,-3 1 0 15,12-6 0-15,-7 3 0 16,1 0 0-16,6 0 0 16,0 0 0-16,-1 3 0 15,4-4 0-15,6 7-1 16,-7-4 1-16,1-2-1 15,3 3 0-15,-3 2 0 0,2-2 1 16,-2-6-1-16,3 0 0 16,2-5 0-16,1 0 1 15,3 0-1-15,8 0 1 16,4 0 0-16,-1 3 0 16,1-3 0-16,11 3 0 15,1 2-1-15,14 0 1 0,0 0-1 16,13 1 1-16,-1-4-1 15,6-2 1-15,3-2-1 16,6-4 1-16,1-2 0 16,2-2 1-16,3-14 0 15,0 3 0-15,9-8-1 16,-3 2 1-16,12-4-2 16,-12-4 1-16,6-2-1 15,0 3 0-15,-9-6-1 16,-3 0 1-16,-12 3-1 15,-6 3 1-15,-5 0-2 16,-10-1 1-16,-15 1-1 16,-11-3 1-16,-21 2-1 15,-22 1 1-15,-19-3 1 16,-16 0 1-16,-18 8 1 16,-15-3 1-16,-20 0-2 15,-18 0 1-15,-24 1-1 16,-18-4 0-16,-18 1-2 0,-18-11 1 15,-23 3-2-15,-22-6 1 16,-20 0 1 0,-18 6 0-16,-30-8 1 0,-17-3 0 15,-31 0-1-15,-26-3 0 16,-27-2 1-16,-27 8 0 16,-20 5-2-16,-25 0 1 15,-5 5-1-15,-9 3 0 16,-21 8-1-16,-10 5 1 15,-8 3-2-15,-5 0 1 0,-4 0-1 16,-6 2 1-16,-6 1-1 16,3-1 1-16,-6 9 1 15,6-1 0-15,-14 3-1 16,-1 5 1-16,12-2-1 16,6 5 1-16,6-5 0 15,15 2 0-15,6 3-1 16,15 3 1-16,6 7 0 15,2 9 1-15,13 5 0 16,0 13 0-16,8 18-1 16,1 14 1-16,8 19-2 15,10 12 0-15,20 14-2 16,21 21 1-16,42-6-2 16,38 9 1-16</inkml:trace>
  <inkml:trace contextRef="#ctx0" brushRef="#br0" timeOffset="10586.09">3556 10411 8 0,'0'0'4'0,"18"6"-4"16,-9-4 4-16,5 4-5 16,13-1 0-16,-3 0 0 0,6 0 1 15,8 1 0-15,4-4 1 16,3 1-1-16,2 0 0 15,7 2 0-15,9 3 1 16,5 2 0-16,12 1 0 16,1 2-1-16,14-2 0 15,6 7 0-15,9-4 1 16,3-6-1-16,21-3 0 16,0 0 0-16,0-7 1 0,15 2 0 15,9-8 0-15,3 2 1 16,11 1 0-1,-8 0 0-15,17-1 1 0,4-2-1 16,3 3 1-16,5 0-1 16,6 2 0-16,22 1-2 15,5-1 1-15,12 0-3 16,9 1 0-16,-3-4 0 16,12 1 0-16,-12-3 1 15,6 0 0-15,-3 0 2 16,-3 3 0-16,9 0 1 15,-6 5 1-15,9 0-1 16,0 2 1-16,6 1-3 16,0-3 1-16,9-3-3 15,6-5 1-15,0 0-1 16,0-2 1-16,5 2 0 16,7 8 0-16,0 3 0 15,-3 7 1-15,5 9 0 16,7 2 1-16,-6 5-3 0,8 3 0 15,7-2-2-15,-6-6 0 16,2-8 0-16,22-7 0 16</inkml:trace>
  <inkml:trace contextRef="#ctx0" brushRef="#br0" timeOffset="21138.051">7931 17507 36 0,'-32'16'18'0,"-4"-10"-18"0,30-6 19 16,0 0-21-16,0 0 1 16,3 0-2-16,0 0 1 0,3 2 2 15,3 9 1-15,6 5-1 16,0 23 1-16,9 22 2 15,3 19 0-15,-4 18 3 16,1 15 1-16,0 1-1 16,3-3 1-16,0-8-6 15,0-13 1-15,-4-21-9 16,1-13 1-16,0-19-8 16,-12-27 0-16</inkml:trace>
  <inkml:trace contextRef="#ctx0" brushRef="#br0" timeOffset="21812.4">7872 17883 7 0,'-30'-2'3'0,"6"-41"3"0,18 30-8 15,0-8 5-15,-3 0 0 16,0-3 3-16,-2 0 0 15,-1 3-6-15,0 0 0 0,0 10 7 16,3 3 0-16,0 8-3 16,-3 11 1-16,0 18-3 15,0 18 1-15,0 17-2 16,6-1 0-16,0 4-1 16,0-9 0-16,1-11 0 15,2 4 0-15,0-9 1 16,0-13 1-16,0-5-1 15,0-8 1-15,0-8-2 16,-3-14 1-16,0-15-1 16,-3-13 0-16,6-11-1 15,3-11 0-15,6-7-1 16,6 2 1-16,3 3 0 16,-6 5 0-16,2 3 1 15,1 7 0-15,3 9 1 16,0 2 0-16,3 3-1 15,3 3 1-15,6-4-1 16,2 1 0-16,4 8 0 16,0 5 1-16,8 6 0 0,4 10 1 15,-3 10 0-15,-1 4 0 16,7 15 1-16,-3 13 1 16,-4 3-1-16,-5 3 0 15,-6-6-3-15,-6-5 1 0,-3-8-10 16,-4-13 0-16,-14-29-3 15,-9-19 1 1</inkml:trace>
  <inkml:trace contextRef="#ctx0" brushRef="#br0" timeOffset="26092.407">17171 17515 27 0,'-6'0'13'0,"6"0"-9"0,0 0 14 16,-3-2-17-16,0-1 0 15,0 0 2-15,0 3 0 16,0-2-3-16,0 2 0 16,0 0 3-16,0 0 0 15,9 5-1-15,9 11 0 16,11 8 0-16,16 18 1 0,15 11-1 16,29 11 1-1,12 12-1-15,18 6 1 0,18 0-1 16,9 3 1-16,-15-8-4 15,-6-14 1-15,-9-13-6 16,-20-10 0-16,-22-16-7 16,-23-19 1-16</inkml:trace>
  <inkml:trace contextRef="#ctx0" brushRef="#br0" timeOffset="26632.79">16959 17698 38 0,'-3'13'19'0,"3"6"-36"0,3-6 31 16,6 13-19-16,9 11 0 0,6 19 1 15,-3-3 0-15,-3 5 9 16,-4 3 0-16,-8 2-2 16,-3-10 0-16,-6-10 2 15,0-9 1-15,-3-13-2 16,0-10 1-16,1-22-5 16,-1-20 1-16,3-17-4 15,6-13 1-15,3-26-1 16,5-8 0-16,10-1 1 15,3 4 1-15,0 18 2 16,3 15 1-16,-4 14 1 16,7 11 0-16,6 18 0 15,0 19 0-15,5 10-5 16,16 8 1-16,8 8-8 16,10-2 0-16</inkml:trace>
  <inkml:trace contextRef="#ctx0" brushRef="#br0" timeOffset="58955.17">17614 14896 27 0,'-3'-3'13'0,"-3"-10"-14"16,3 5 13-16,-6-2-12 15,-3-6 0-15,-3-3 0 16,-5 3 1-16,-4-5-2 16,0 3 1-16,-6-3 1 15,-6-1 0-15,1-1 1 16,-7 1 1-16,-9 1 0 15,-8 5 0-15,-4 6 0 16,-2 4 1-16,-9 6-1 16,-13 6 0-16,-14 10-2 0,27-6 1 15,-42 25-2-15,-15 10 0 16,-9 7-1-16,0 12 0 16,-12 2 0-16,6 8 0 15,6 14 0-15,3 7 0 16,0 3 1-16,18 5 1 15,6 8-1-15,6 8 1 16,9 8 0-16,11 0 0 16,13-3-1-16,15-2 0 0,14 0-1 15,12 0 1-15,15 5-1 16,15 0 1-16,12 2-1 16,18 9 0-16,3-6 1 15,17 6 0-15,10-14 0 16,11 0 0-16,16-10 0 15,8 0 1-15,6-14 0 16,15-4 0-16,9-4-2 16,12-15 1-16,15-6-1 15,12-10 1-15,9-13 0 16,5-16 0-16,4-6 0 16,8-18 0-16,4-16 0 15,11-13 1-15,-5-16-1 16,-1-13 0-16,-2-19 0 15,-4-16 0-15,-5-13 0 16,-16-15 0-16,-17-1 2 16,-21-8 0-16,-15 8 2 15,-21 1 1-15,-17-9 0 16,-22-8 1-16,-14-15-1 0,-24-27 1 16,-21-21-4-16,-18-30 0 15,-12-10-6-15,-5 1 1 16,-7-1-5-16,-9 8 1 15,-17 18-5-15,-15 20 0 16,-33 15-2-16,-27 23 1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09T19:43:28.2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4538 4712 11 0,'-21'-5'5'0,"9"-14"-6"0,9 19 6 16,0 0-6-16,0 3 1 16,0 2-3-16,-3 1 0 15,0 2 4-15,1-3 0 16,2 0-1-16,-3 3 1 15,3-8 1-15,-3 8 0 16,3-8 1-16,0 3 1 0,0-3-1 16,3 0 0-16,0 5-1 15,0-5 0-15,3 8 0 16,9 13 0-16,-3 3 0 16,5 18 0-16,1 6-1 15,-3 13 1-15,-3 5-1 16,-18 3 0-16,-6 13-6 15,-11 5 0-15,-16 3-1 16,-6-19 0-16</inkml:trace>
  <inkml:trace contextRef="#ctx0" brushRef="#br0" timeOffset="793.577">7023 4752 17 0,'-14'-8'8'0,"5"-29"-7"0,6 29 9 0,3 3-13 16,0 5 1-16,3 2-1 15,3 9 0-15,0 21 4 16,2 29 0-16,7 28-3 16,3 31 0-16,3 28-2 15,0 37 1-15</inkml:trace>
  <inkml:trace contextRef="#ctx0" brushRef="#br0" timeOffset="1351.315">8312 4744 29 0,'-15'-5'14'0,"15"18"-25"0,6 11 31 16,0 26-21-1,-3 32 0-15,-6 34-10 0,-6 41 0 16,-5 33 10-16,-4-5 1 15</inkml:trace>
  <inkml:trace contextRef="#ctx0" brushRef="#br0" timeOffset="1919.433">10935 4829 20 0,'6'58'10'0,"3"151"-14"0,-9-146 19 0,-3 51-16 15,-3 26 1-15,-6 40-10 16,12-10 1-16</inkml:trace>
  <inkml:trace contextRef="#ctx0" brushRef="#br0" timeOffset="2344.584">12453 4908 28 0,'-36'106'14'0,"-18"127"-47"16,40-146 25-16</inkml:trace>
  <inkml:trace contextRef="#ctx0" brushRef="#br0" timeOffset="6023.299">15402 4839 24 0,'-5'-37'12'0,"7"8"-6"0,-2 21 12 16,0 3-18-16,0 0 1 15,0 7-1-15,0 14 0 16,0 8 0-16,0 24 0 15,-2 23 0-15,-4 8 0 16,0 27-1-16,3 13 0 0,6 21-7 16,14 11 1-1</inkml:trace>
  <inkml:trace contextRef="#ctx0" brushRef="#br0" timeOffset="18631.111">7708 4842 20 0,'-21'-40'10'0,"21"-13"-11"0,3 40 10 0,0-8-9 15,3 2 0-15,0-2 1 16,-3 0 0-16,0 5 0 16,-3 0 0-16,-3 0 3 15,0 6 0-15,-3 5-1 16,-3 2 1-16,0 8-1 16,3 6 1-16,6 15-2 15,3 14 0-15,9 26-2 16,18 24 1-16,18 16 0 15,14 31 0-15,15 20 0 16,7 30 0-16,17 17 0 16,0 18 0-16,0 16-2 15,-11 11 1-15,2-13 0 0,-6-9 1 16,-2-23 2 0,-1-11 0-16,0-13 1 0,-11-19 0 15,-1-26 1-15,-5-10 0 16,-10-22-6-16,-11-16 1 15,-15-13-8-15,-12-16 0 16,-21-23-5-16,-18-25 0 16</inkml:trace>
  <inkml:trace contextRef="#ctx0" brushRef="#br0" timeOffset="19169.886">9053 4186 30 0,'-23'-8'15'0,"20"24"-22"0,3-6 24 15,-3 9-19-15,-3 15 1 16,-6 14-1-16,-3 21 1 16,-6 13 1-16,-6 42 1 15,-11 27-2-15,-16 34 1 16,-5 27 1-16,-22 23 1 16,-5 19 1-16,-12 11 0 0,-1 15 0 15,16 3 1-15,9-8-1 16,5-15 0-16,10-12-1 15,2-20 0-15,-2-27-2 16,-1-29 1-16,0-26-2 16,7-22 0-16,11-34-7 15,4-24 1-15,8-26-3 16,9-32 1-16</inkml:trace>
  <inkml:trace contextRef="#ctx0" brushRef="#br0" timeOffset="20612.179">8050 5503 35 0,'-6'35'17'0,"18"142"-26"0,-3-103 33 0,6 42-26 16,3 59 1 0,3 39-7-16,-6-2 1 0,-3-24 8 15,-3-24 1-15,-4-37-2 16,-2-26 0-16,0-33 3 16,-3-25 0-16,-3-35 4 15,0-32 1-15,3-32-2 16,-2-36 0-16,-4-30-6 15,3-26 1-15,0-19-5 16,6 6 0-16,0 20-2 16,0 28 1-16,2 25 1 15,-2 25 0-15,3 21 2 16,6 31 0-16,3 35 2 16,0 34 0-16,3 45 0 15,3 40 1-15,0 21 0 0,-9-8 0 16,-7-13 2-16,-5-29 1 15,-2-14 0-15,-1-26 1 16,0-29 1-16,0-29 0 16,3-34-2-16,3-40 1 15,3-32-3-15,-1-22 1 16,4-20-4-16,3-5 0 16,3 2-3-16,0 16 1 15,0 21-1-15,-3 24 0 16,-3 29 0-16,0 34 0 0,0 38 1 15,-6 44 1-15,0 48 1 16,-6 42 0-16,-3 19 1 16,-6-13 0-16,0-27 3 15,-3-15 1-15,-3-25 1 16,-3-15 0-16,0-30 1 16,4-31 0-16,2-37-3 15,9-43 1-15,12-57-5 16,18-30 1-16,11-29-3 15,10 8 0-15,3 8-2 16,-7 18 0-16,-2 27 3 16,-12 24 0-16,-9 23 0 15,-4 27 0-15,-2 29 1 16,-3 40 0-16,-6 45 0 16,6 44 1-16,0 30-1 0,-3 0 0 15,0-24 1 1,3-21 1-16,0-22 0 0,0-20 1 15,0-22 1-15,-3-34 0 16,3-26-1-16,2-43 1 31,13-146-6-31,0 12 0 16,3 31-1-16,-6 37 0 16,-6 29-1-16,-9 34 0 15,-9 35 2-15,-12 34 1 0,-12 32 5 16,-6 43 0-16,-8 28 0 15,-4 22 0-15,6-8 1 16,6-22 0-16,7-18 0 16,5-13 0-16,3-21 0 15,0-17 1-15,-9-20-1 16,-8-32 1-16,-10-24-3 16,-3-42 1-16,-11-30-5 15,-4-23 0-15,7-14-2 16,5-2 1-16,6 37-1 15,16 29 1-15,5 27-1 16,0 42 1-16,0 39 2 16,-3 38 0-16,-2 47 0 15,-1 29 0-15,3 27 1 16,6-11 0-16,0-21 0 16,7-29 1-16,5-27 0 15,3-31 1-15,3-32 0 16,3-42 0-16,15-43-1 0,11-45 1 15,13-29-3-15,9-13 0 16,11-2-2-16,-2 20 1 16,-7 22-1-16,-11 21 0 15,-6 26 0-15,-9 32 0 16,-12 37 4-16,-12 42 0 16,-12 51 1-16,-9 42 0 15,6 42-1-15,27 3 0 16,24 3-10-16,35-6 0 0,6-55-2 15,-8-48 1 1</inkml:trace>
  <inkml:trace contextRef="#ctx0" brushRef="#br0" timeOffset="24638.417">4261 6935 23 0,'-41'-14'11'0,"32"20"-33"16,12-4 12-16</inkml:trace>
  <inkml:trace contextRef="#ctx0" brushRef="#br0" timeOffset="25221.505">6827 6765 20 0,'-48'-2'10'0,"28"7"-34"0,20-5 20 0</inkml:trace>
  <inkml:trace contextRef="#ctx0" brushRef="#br0" timeOffset="26661.925">4687 5233 15 0,'-21'-5'7'0,"21"5"-7"16,0 0 15-16,0 0-16 16,0 0 1-16,0 0 2 15,0-2 0-15,0 2 0 16,3-6 0-16,0-10 3 15,6-10 0-15,12-11 0 0,14-21 1 16,10-11-3-16,15-13 1 16,8-3-6-16,9-10 1 15,13-3-9-15,-1 8 1 16</inkml:trace>
  <inkml:trace contextRef="#ctx0" brushRef="#br0" timeOffset="27341.92">7041 5165 31 0,'-12'-45'15'0,"24"-6"-8"16,-3 30 15-16,3-13-23 16,6-16 1-16,12-3-7 15,8-13 1-15,19-24 0 16,8-16 1-16</inkml:trace>
  <inkml:trace contextRef="#ctx0" brushRef="#br0" timeOffset="28125.933">10887 5360 41 0,'-15'-18'20'0,"18"-35"-13"15,3 37 21-15,6-16-29 16,15-13 1-16,20-21-5 15,22-10 1-15,23-14-6 16,27-22 1-16</inkml:trace>
  <inkml:trace contextRef="#ctx0" brushRef="#br0" timeOffset="29021.283">12554 5263 31 0,'6'-43'15'0,"71"-12"-16"0,-35 20 17 16,50-26-20 0,42-18 0-16,45-11-11 0,8-16 0 15</inkml:trace>
  <inkml:trace contextRef="#ctx0" brushRef="#br0" timeOffset="29693.97">15584 5173 63 0,'0'-45'31'0,"39"-69"-33"0,11 64 32 16,37-14-45-16,47-10 0 16,62-29-16-1,18-32 1-15</inkml:trace>
  <inkml:trace contextRef="#ctx0" brushRef="#br0" timeOffset="33600.008">8369 3442 16 0,'-15'-10'8'0,"-3"-9"-4"16,15 16 9-16,-3-4-11 16,0-1 0-16,0 0 2 15,-3 0 1-15,0 2-6 16,0 6 0-16,1 8 3 15,-1 14 0-15,0 23-1 0,0 23 1 16,-3 22-1-16,3 19 0 16,-3 23 0-16,3-16 1 15,6 1-1-15,0-19 1 16,3-11-1-16,0-15 1 16,0-17-2-16,0-10 1 15,6-11-7-15,3-18 1 16,9-32-4-16,-6-26 1 15</inkml:trace>
  <inkml:trace contextRef="#ctx0" brushRef="#br0" timeOffset="34017.667">8294 3313 24 0,'-38'-32'12'0,"8"11"-12"0,27 15 18 16,-3 6-19-16,-3 8 0 15,-3 8-1 1,-6 21 1-16,-11 24 1 0,-13 18 1 15,-6 11-2-15,-5 16 0 16,8 3-2-16,12-3 1 16,18-14-4-16,18-7 0 0</inkml:trace>
  <inkml:trace contextRef="#ctx0" brushRef="#br0" timeOffset="34200.7">8291 4260 41 0,'27'-29'20'0,"107"-53"-28"15,-74 58 42-15,35-3-52 16,45-2 1-16,9-13-5 16,-24-37 1-16,-125 79 21 15,0 0 0 1</inkml:trace>
  <inkml:trace contextRef="#ctx0" brushRef="#br0" timeOffset="144935.902">13878 5112 24 0,'-17'0'12'0,"-4"-11"-14"15,18 6 13-15,-6-3-14 0,-3 0 1 16,-6-3 0-16,-3 1 0 16,-3-1 4-16,-2 3 1 15,-7-2-2-15,-3-4 1 16,-5 1 0-16,-10-5 1 15,-12 2 0-15,1 0 0 16,-10 0-2 0,-2 3 0-16,-12-8-1 0,-10-3 1 0,7 0-1 15,-6-2 1 1,-3-1 1-16,-9-2 0 0,-7-8 1 16,4 8 0-16,-6-3 0 15,-9 0 1-15,-9 1 0 16,-3-4 0-16,-9 4-2 15,-2 1 1-15,-13 1-2 16,-6-2 0-16,-2 1-1 16,-7 1 1-16,-6 0-2 15,-14 5 1-15,2 9-1 16,-5-12 1-16,-3 9-1 16,2-9 1-16,-5 3 0 15,2 6 0-15,-2-3 0 16,0 7 0-16,-10 1 0 15,7 0 0-15,-6 8 0 16,2 5 0-16,-2 0 0 16,6 0 1-16,-1 5-2 0,4 3 1 15,-3 2 0 1,-1 12 0-16,4-6-1 16,8 5 1-16,10-5-1 0,5-6 0 15,-5 9 1-15,8 4 0 31,-98 38 1-31,33-2 0 16,30-7-1-16,17 17 1 16,19-11-1-16,11 11 0 15,18 0-1-15,4 13 0 0,14-5 0 16,3 0 0-16,17 10 0 16,1 3 0-16,12 2 0 15,12 9 0-15,2-3 1 16,13 2 0-16,8 1-1 15,13 10 1-15,8-10 0 16,12 2 0-16,19 3 0 16,2-1 0-16,18 1 0 15,-1 3 0-15,16-3 0 16,3 2 0-16,15 1-1 16,5-6 1-16,13-5-1 15,11 0 0-15,10-1 1 16,11-4 0-16,0-8-1 15,18-3 1-15,3 0 0 16,4-3 0-16,8-5 0 16,17-5 0-16,-5 0 0 0,12 5 1 15,9-13-1-15,-6 0 1 16,11-1-1-16,10-1 1 16,3-6-1-16,8-6 1 15,-5-2-1-15,8-5 1 16,-2 0-1-16,8-9 1 15,-2 1-1-15,2-6 1 16,4-2-1-16,-7-3 0 16,10-5 0-16,-7 0 0 15,13-3-1-15,-4-2 1 0,-3-3-1 16,1-3 1-16,-7 1 0 16,7-4 0-16,-4 1 0 15,-2-1 1-15,2 1-1 16,-11-3 0-16,2 3 0 15,1-1 0-15,-4 1 0 16,-2 0 0-16,-9-3 0 16,8 2 0-16,-5 1 1 15,-10-3 0-15,10 0-1 16,-3 0 1-16,-4-3-1 16,-8 3 1-16,3-2-1 15,-1-4 1-15,-5-9-2 16,0-4 1-16,-6-2 0 15,-3 0 1-15,5-3-2 16,-8 0 1-16,3-8-1 16,3-2 1-16,-9 2 0 0,6-5 1 15,-4 0-1 1,-11-5 0-16,3 2 0 0,-3-5 1 16,-12 0 0-16,-9-10 1 15,-11-6-1-15,-1-3 1 16,-9-2 0-16,-9-8 1 15,-11 0-2-15,-10-6 1 16,-5-9 0-16,-15 1 0 16,-10-7 0-16,-8-8 0 15,-6-3-1-15,-9-3 0 16,-3-4 0-16,-12-17 0 16,0 3-2-16,-9-3 1 0,-9-5-1 15,-11 1 1-15,-13-1-1 16,-15 0 1-16,-8 2 0 15,-18-4 0-15,-12 12 1 16,-13 6 0-16,-17 0-2 16,-3 8 1-16,-11 11-7 15,-28 18 1-15,-20 13-9 16,2 0 1-16</inkml:trace>
  <inkml:trace contextRef="#ctx0" brushRef="#br0" timeOffset="153193.005">4892 3916 6 0,'9'5'3'0,"6"14"-2"15,-9-6 3-15,0 11-4 16,0 13 0-16,-3 10 0 16,3 17 0-16,-6 13 1 15,9 31 0-15,0 16 2 16,14 43 0-16,10 34 1 15,9 45 1-15,11 40-1 16,13 34 1-16,-15-2-2 0,-1-1 0 16,1-15-3-16,-27-22 0 15,-12-15-2-15,-15-14 0 16,-15-10 1-16,-15-16 0 16,3-19-5-16,9-15 0 15</inkml:trace>
  <inkml:trace contextRef="#ctx0" brushRef="#br0" timeOffset="153660.888">4437 6493 42 0,'-63'-11'21'0,"28"-7"-32"0,29 15 43 16,3-2-42-16,3 5 1 0,9 2-12 15,11 1 1-15</inkml:trace>
  <inkml:trace contextRef="#ctx0" brushRef="#br0" timeOffset="154559.304">4330 7350 47 0,'-93'50'23'0,"16"46"-34"16,56-51 42-16,-3 21-35 15,6 18 0-15,16 17-13 16,16 10 0-16,7 6 16 16,6-33 1-16</inkml:trace>
  <inkml:trace contextRef="#ctx0" brushRef="#br0" timeOffset="154880.922">5800 7131 44 0,'-39'18'22'0,"-8"64"-39"0,35-40 44 0,-3 22-34 15,-3 18 0-15,-3 26-12 16,6 6 1-16</inkml:trace>
  <inkml:trace contextRef="#ctx0" brushRef="#br0" timeOffset="155203.73">7017 7231 44 0,'-17'19'22'0,"-13"97"-41"0,18-63 40 0,-12 45-38 16,-12 29 1-16,-8 18-1 15,-13-10 1-15</inkml:trace>
  <inkml:trace contextRef="#ctx0" brushRef="#br0" timeOffset="155549.882">8544 7202 50 0,'-53'18'25'0,"-16"88"-56"0,43-58 54 16,-25 39-31-16,-20 40 1 15,-22 16 0-15,-14 13 1 16,-3 0 4-16,12-15 1 0</inkml:trace>
  <inkml:trace contextRef="#ctx0" brushRef="#br0" timeOffset="155924.759">9723 7226 45 0,'-86'24'22'0,"0"103"-35"0,53-77 46 16,-15 37-34-16,-17 24 0 15,-7 19-8-15,10 8 1 16,14-6 2-16,9-13 0 0</inkml:trace>
  <inkml:trace contextRef="#ctx0" brushRef="#br0" timeOffset="156270.127">10955 7202 55 0,'-32'8'27'0,"14"32"-48"0,3-11 51 15,-9 13-35 1,-9 27 0-16,-14 29-9 0,-16 29 1 16,-8 5 11-16,-12 11 0 15</inkml:trace>
  <inkml:trace contextRef="#ctx0" brushRef="#br0" timeOffset="156617.396">12110 7218 44 0,'-38'24'22'0,"-43"79"-41"15,55-58 42-15,-16 34-30 0,-18 35 1 16,-23 26-6-16,-3 8 1 15,5 3 11-15,13-19 1 16</inkml:trace>
  <inkml:trace contextRef="#ctx0" brushRef="#br0" timeOffset="156926.998">13670 7403 43 0,'-83'114'21'0,"-75"137"-68"15,95-150 46-15,-44 55-3 16,-53 32 1-16</inkml:trace>
  <inkml:trace contextRef="#ctx0" brushRef="#br0" timeOffset="159921.095">15444 7416 29 0,'-3'19'14'0,"15"34"-9"15,6-35 14-15,9 19-18 16,32 16 1-16,34 16-1 15,35 13 0-15,29 3-3 16,25 2 0-16,8-2-1 16,-2-6 0-16,-10-10-5 15,-26-8 1-15,-18-6-2 16,-27-12 0-16</inkml:trace>
  <inkml:trace contextRef="#ctx0" brushRef="#br0" timeOffset="160338.503">15611 7676 15 0,'-6'-3'7'0,"3"0"-16"0,3 3 11 0,-3 0-3 15,0 0 1-15,-3 3 0 16,-6-6 1-16,-12 1 1 15,-5-6 1-15,-4 0 1 16,0 0 0-16,0 3 0 16,4-3 1-16,5 5-1 15,6 0 0-15,6 6-2 16,9 0 0-16,15-3 0 16,15 0 0-16,17-6-2 15,25 1 1-15,20 2-7 16,27 1 1-16</inkml:trace>
  <inkml:trace contextRef="#ctx0" brushRef="#br0" timeOffset="171028.608">14649 4696 24 0,'-3'-5'12'0,"6"29"-14"0,3-16 13 0,6 18-12 16,12 22 1-16,15 34 0 16,-9-24 1-16,59 127 0 15,24 43 0-15,18 44 1 16,6 25 0-16,24 20 2 16,-7 3 0-16,-11-15 1 15,-6-20 0-15,-9-28 1 16,-18-24 1-16,-6-24-2 15,-23-34 1-15,-13-27-5 16,-11-27 0-16,-10-31-9 16,-8-31 0-16,-15-52-5 15,-15-36 0-15</inkml:trace>
  <inkml:trace contextRef="#ctx0" brushRef="#br0" timeOffset="171387.587">16420 4569 39 0,'0'-16'19'0,"0"88"-32"0,-3-27 36 0,-17 53-25 16,-31 61 0-16,-35 81-1 16,-39 73 1-16,-45 60 5 15,-32 34 0-15,-16-5 2 16,7-10 0-16,18-40 1 15,41-51 1-15,33-57-7 16,23-43 0-16,28-42-10 16,5-59 1-16</inkml:trace>
  <inkml:trace contextRef="#ctx0" brushRef="#br0" timeOffset="174619.099">17608 6376 35 0,'-18'106'17'0,"12"82"-16"16,12-119 17-16,6 13-18 15,6 13 0-15,3 6-6 16,3-6 0-16,-4-13 1 15,4-13 0-15,0-24-4 0,3-24 1 16</inkml:trace>
  <inkml:trace contextRef="#ctx0" brushRef="#br0" timeOffset="175261.856">17263 5882 38 0,'0'-32'19'0,"62"16"-32"0,-35 8 40 0,21-2-28 15,23-1 1-15,27-13-1 16,30 3 1-16,24-5 0 16,9-1 1-16,9 1 0 15,2-1 0-15,-2-5 2 0,-12 6 0 16,-15-1 1-1,-21 6 1-15,-12 5-1 0,-18 8 0 16,-12 14-3-16,-11 12 1 16,-13 14-2-16,-11 24 1 15,-12 23-3-15,-9 11 0 16,-1 8 0-16,-5 16 1 16,-6 5 1-16,6 2 1 15,-3 4 0-15,6 10 1 0,6 0 0 16,2 0 1-16,4-6-1 15,-3-2 0-15,0-8 0 16,-1-10 0-16,1-11-1 16,-3-16 0-16,-3-6 0 15,-6-15 1-15,-7-10-1 16,-11-9 0-16,-20-10 0 16,-31-6 0-16,-47-13 0 15,-42-7 1-15,-54 2-1 16,-35-8 1-16,-15 0-2 15,-18-3 1-15,-9 8-7 16,-11 0 0-16,11-2-9 16,33-24 0-16</inkml:trace>
  <inkml:trace contextRef="#ctx0" brushRef="#br0" timeOffset="186312.265">4502 6776 26 0,'-38'-3'13'0,"38"3"-31"16,3 0 14-16,11 6 0 16,13-4 1-16</inkml:trace>
  <inkml:trace contextRef="#ctx0" brushRef="#br0" timeOffset="186525.268">6035 6744 35 0,'-33'-26'17'0,"31"-1"-51"0,19 19 34 16,16 3-4-16,3-8 0 15</inkml:trace>
  <inkml:trace contextRef="#ctx0" brushRef="#br0" timeOffset="187513.692">18394 6170 49 0,'0'-18'24'0,"0"18"-24"16,0 5 25-16,3 19-27 15,3 26 0-15,-3 35-7 16,3 18 0-16,0 29 2 16,-6 19 1-16</inkml:trace>
  <inkml:trace contextRef="#ctx0" brushRef="#br0" timeOffset="191585.069">4434 7297 16 0,'-9'-21'8'0,"24"-11"-15"0,-12 24 8 15,3-5-5-15,3-3 0 0</inkml:trace>
  <inkml:trace contextRef="#ctx0" brushRef="#br0" timeOffset="191748.97">4514 7125 17 0,'-6'6'8'0,"-9"33"-8"0,12-18 17 0,0 19-14 15,0 16 0-15,0 15 2 16,3 22 0-16,0 15-5 16,3-2 0-16,0 0 4 15,3-14 1-15,0 6-2 16,3-8 0-16,-3-13-5 15,-3-8 1-15,-3-11-9 16,0-13 1-16</inkml:trace>
  <inkml:trace contextRef="#ctx0" brushRef="#br0" timeOffset="192169.741">4443 7202 21 0,'-3'-16'10'0,"0"8"-2"0,3 8 11 0,-3 0-16 16,-6 5 1-16,-3 6-2 15,-3 5 1-15,3 5-5 16,0-2 1-16,9 2 1 15,-3-8 0-15,6-2-2 16,6-4 0-16,3-7 0 16,6 0 0-16,-3-2-6 15,3 2 0-15,9 13 1 16,-6 3 0-16</inkml:trace>
  <inkml:trace contextRef="#ctx0" brushRef="#br0" timeOffset="196150.642">18784 6832 33 0,'9'-19'16'0,"-15"27"-19"0,6-5 16 16,-6 5-16-16,-3 10 1 15,0 6-1-15,-3 5 1 16,-3 11 0-16,0 2 0 16,9 8-6-16,3-7 1 15</inkml:trace>
  <inkml:trace contextRef="#ctx0" brushRef="#br0" timeOffset="196285.158">19082 7816 57 0,'-6'21'28'0,"-12"24"-66"0,15-32 63 0,0 3-43 15,0 8 1-15</inkml:trace>
  <inkml:trace contextRef="#ctx0" brushRef="#br0" timeOffset="196403.09">19168 8361 58 0,'6'53'29'0,"0"18"-42"16,-6-52 58-16,0 5-61 16,-3-3 1-16,0-11-15 15,0-26 1-15</inkml:trace>
  <inkml:trace contextRef="#ctx0" brushRef="#br0" timeOffset="-165866.73">4017 5231 3 0,'-24'-13'1'0,"15"5"-3"0,9 0 2 16,0-3 0-16,0-2 0 0</inkml:trace>
  <inkml:trace contextRef="#ctx0" brushRef="#br0" timeOffset="-163556.819">3583 4837 22 0,'-45'-19'11'0,"30"8"-16"16,9 9 23-16,3-1-18 15,-9 1 0-15,0 2-1 16,3 0 0-16,-6 0 2 16,7 0 0-16,2-3-1 15,0-2 1-15,6-1 0 16,3 1 0-16,11-3 1 0,10-5 0 16,21-8-1-16,17-3 0 15,25 0 0-15,17-8 1 16,30-2-1-16,15-11 1 15,35 0 0-15,16-3 1 16,35-5-1-16,9 11 0 16,30-6-1-16,20 6 1 15,31 0-1-15,20 5 1 0,18 8-2 16,24 0 1-16,9 13 0 16,9-6 0-16,6 7-1 15,-1-1 1-15,10 0-1 16,-9-3 1-16,-3 9 0 15,-6 2 1-15,-21 3-1 16,-21 10 0-16,-27-3 1 16,-23 9 0-16,-31 5 0 15,-23 2 0-15,-23 6-1 16,-34 3 0-16,-20-1-2 16,-33 1 1-16,-21-9-1 15,-24 1 1-15,-21 2-2 16,-23-5 1-16,-25 0 0 15,-26-6 1-15,-24 1-1 16,-29-6 1-16,-45-2 0 16,-30-3 1-16,-42 0 0 15,-36-6 0-15,-35 1-1 16,-30 0 0-16,-38 0-1 16,-28 5 1-16,-26 0-2 0,-27 0 0 15,-12 5-1-15,-17 0 1 16,2-2 0-16,3-6 0 15,-3-2 1-15,-5 0 0 16,8-11 2-16,12-8 1 16,6 3 0-16,6 2 1 15,9 9-2-15,0 4 1 0,12 12-2 16,14 9 1-16,16 7-2 16,29-7 0-16,34 1-1 15,34 0 0-15,34-3 1 16,26-5 0-16,34-8 1 15,31-2 1-15,28-4 1 16,18-1 0-16,29 7 0 16,21-14 0-16,30 4-1 15,30-6 1-15,38-3-2 16,39 1 0-16,33-3-1 16,35 5 0-16,39-5 0 15,39 5 1-15,36-5 0 16,26 2 0-16,30 1 0 15,33-6 1-15,9 3 0 16,15-3 1-16,9 3-1 16,-1 2 1-16,10 3 0 15,-7 6 0-15,-2 7-1 0,-12 3 1 16,-18 0-2 0,-3 11 1-16,-24 7 0 0,-12 6 0 15,-30 5-1-15,-20-5 0 16,-30 5-1-16,-33-3 1 15,-27 3-1-15,-32 1 1 16,-22-1 0-16,-26-11 0 16,-24-5-2-16,-17 9 1 15,-28-12-1-15,-17 1 1 16,-19-1-1-16,-26-2 0 0,-21 0-1 16,-26-3 1-16,-28-2 0 15,-29 2 1-15,-27-2-1 16,-33 0 1-16,-20-1 0 15,-31 4 1-15,-29-6 0 16,-15 2 0-16,-27 4 0 16,-23-6 0-16,-7 0 0 15,-26-6 1-15,-12 4-1 16,-15 2 0-16,-21 0 0 16,0 2 1-16,-3 4-2 15,6-4 1-15,6 4 0 16,5-4 0-16,25-4 1 15,12 2 0-15,8-8 0 16,34 0 1-16,11 0 0 16,6 0 0-16,21 2 1 15,15 4 0-15,15 2-1 16,26 5 1-16,22-2-2 16,8 2 1-16,30 0 0 15,18 1 0-15,30 2-2 0,14-8 0 16,22 2-1-16,14 4 1 15,9-6-2-15,18-8 1 16,21 2 0 0,24-4 0-16,32 2 1 0,28-3 0 15,32-7 0-15,18-9 0 16,41 1 1-16,10-1 1 16,32-2-2-16,12-5 1 0,21-3 0 15,18 0 0-15,17 5 0 16,13-2 1-16,9-6-1 15,17 5 0-15,12 9-1 16,6-3 1-16,4-3-1 16,11 6 0-16,-3 2 0 15,-6 3 0-15,6 2 0 16,-6 6 0-16,7 5 0 16,-10 0 0-16,-6-5 0 15,-15 2 0-15,-11 3 0 16,-22-2 1-16,-20-1 0 15,-36 3 0-15,-23 0 0 16,-40 8 0-16,-23-5 0 16,-21 2 1-16,-27-5-1 15,-18 3 0-15,-14 0 0 16,-10 2 0-16,-14 3-1 16,-10 0 0-16,-5 0 0 0,-6 0 0 15,-6 0-1-15,-1 0 0 16,1 0-1-16,0 0 1 15,0 0-1-15,2 0 0 16,4-8 0-16,3 8 1 16,-3-5 0-16,-4 2 1 15,-2 3 0-15,-3 0 0 16,-3 3 0-16,0 2 0 16,-3-10 0-16,-1 10 0 15,-2-5 1-15,0-5 0 0,0 5-1 16,-3 0 1-16,3-3-1 15,0 3 1-15,0 3-1 16,0 2 1-16,-1 8-2 16,1 11 0-16,0 8 1 15,-3 13 0-15,-3 24 0 16,-6 8 0-16,3 10 1 16,0 16 0-16,0 0 0 15,0-23 0-15,3 10-1 16,-3-8 0-16,0-19 1 15,-3-10 1-15,0-19 1 16,-3-15 0-16,0-19 0 16,0-24 0-16,-3-24-2 15,-3-26 1-15,0-16-4 16,3-23 1-16,0-1-4 16,3-3 1-16,3 1 0 15,3 18 0-15,0 8 2 16,0 13 1-16,-3 22 0 0,0 15 0 15,0 24 1-15,0 27 0 16,-3 34 0-16,2 26 1 16,1 35 2-16,6 8 0 15,3 8 0-15,3 10 1 16,3 6-12-16,-9-11 1 16,-12-14-8-16,-18-49 1 0</inkml:trace>
  <inkml:trace contextRef="#ctx0" brushRef="#br0" timeOffset="-162428.34">3565 3508 23 0,'-9'74'11'0,"44"93"-10"16,-20-106 12-16,6 37-12 15,9 21 0-15,-9 8 6 16,3 11 0 0,-15 49-6-1,-4-25 0-15,-13-35 2 16,-1-24 1-16,-3-32-4 0,-6-23 0 16,-3-24-6-1,-3-24 1-15,-6-35-2 0,1-10 1 16,-1-10 1-16,3-19 1 15,3-3 4-15,6 0 0 16,4 11 2-16,2 0 1 16,3 13 0-16,0 6 0 15,-6 2 0-15,3 0 1 16,6 8-3-16,-3 5 1 16,9-3-2-16,0 9 1 15,12 5-2-15,3 5 1 0,9 3-1 16,8 5 0-1,19 0 0-15,9 8 1 16,23-6 1-16,9 6 1 0,24-2 0 16,21-9 0-16,21-5 1 15,27-2 0-15,17-3-1 16,18 5 0-16,21-5 0 16,15 2 0-16,15 6-1 15,9 5 1-15,18 8-1 16,5 0 0-16,25 16 0 15,5-11 0-15,15 3-1 16,4-8 1-16,11-5 0 16,0-3 0-16,3-8-1 15,6-8 1-15,-12-5 0 16,6-8 0-16,-23 8-1 16,-16-3 0-16,-26-2 0 15,-28-3 1-15,-20 5-1 0,-32 3 0 16,-22 2 0-16,-20 6 0 15,-13 5 0-15,-8 0 0 16,-6 6-4-16,-6-1 0 16,-6 6-3-16,-9 5 1 15,-9 0-1-15,-9 5 0 16,-15-2-2-16,-12-3 1 31</inkml:trace>
  <inkml:trace contextRef="#ctx0" brushRef="#br0" timeOffset="-162234.452">13792 3410 59 0,'15'30'29'0,"95"120"-55"15,-77-81 62-15,12 45-58 16,-10 50 0-16,-17 8-2 16,-39-32 0-16</inkml:trace>
  <inkml:trace contextRef="#ctx0" brushRef="#br0" timeOffset="-157671.611">18733 3342 35 0,'0'-29'17'0,"-3"-6"-22"16,0 27 17-16,-3 6-14 16,-9 2 0-16,-11 2-3 0,-16 11 0 15,-18 9 5-15,-2 7 1 16,-9 2-4-1,-7 14 0-15,-5 8 2 0,2 3 1 16,7 7 1-16,3-7 0 16,11 5 1-16,9 2 0 15,13-2 0-15,11 0 0 16,12-8-1-16,15-5 1 16,15-6-1-16,18-16 1 15,20-12 0-15,28-12 1 16,11-26 1-16,21-7 0 0,0-17-1 15,-12-2 1-15,-8-8 0 16,-16-14 1-16,-17-7-1 16,-16-3 1-16,-14-6-2 15,-18 1 0-15,-18 2-2 16,-21 1 0-16,-24 10-6 16,-26 21 0-16,-45 24-8 15,-30 29 0-15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09T19:50:25.9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16150 1709 18 0,'0'-8'9'0,"11"-5"-16"0,-5 10 10 16,3-10-4-16,0 3 0 0,-3-4 1 15,-6 6 1-15,-3-5 1 16,-9-3 0-16,-5 0 1 16,-10-7 1-16,-9 1 0 15,-15-1 1-15,-2-4 0 16,-16-7 1-16,-8-1-2 15,-15-2 1-15,-10-2-2 16,-14-6 1-16,-6 0-1 16,-15-8 0-16,-17 8-1 15,-16 0 0-15,-20 0-1 16,-16-3 1-16,-20 3-1 16,-21 3 0-16,-21 10-1 15,-18 0 1-15,-17 3-2 16,-7 0 1-16,-17 8 0 15,-4 10 0-15,-11 11 0 16,-6 0 0-16,-4 16-1 0,13 8 1 16,0 8 0-16,26 2 0 15,7 14 0-15,20 2 1 16,18 14-1-16,18 7 0 16,15 6-1-16,35-3 1 15,25 3-1-15,26 13 1 16,27 2-1-16,24 3 1 15,23 3-2-15,25 3 1 32,85 68-1-32,34-23 1 15,35-1-2-15,30-12 1 0,42-6 0 16,29-14 0-16,21 1 0 16,45-11 1-16,24-10 0 15,29-11 0-15,27-27 0 16,19-4 1-16,19-12 1 15,19-12 0-15,18-11-2 16,14-16 1-16,10-13-1 16,11-9 1-16,-2-15 0 15,-1-10 0-15,-6-6-2 16,-2 0 1-16,-4-16 1 16,-20 0 0-16,-21-5-1 15,-30-8 0-15,-30-5 0 16,-44 0 1-16,-42-9 1 0,-51-2 1 15,-50-2 2-15,-45-11 1 16,-42-3 2-16,-44-13 0 16,-60 5-2-16,-56-13 1 15,-80 0-4-15,-93-2 1 16,-81 26-5-16,-109 13 0 16,-81 45-6-16,-98 32 0 15,-71 50-4-15,-31 32 0 16</inkml:trace>
  <inkml:trace contextRef="#ctx0" brushRef="#br0" timeOffset="17835.662">5208 13690 4 0,'-6'-6'2'0,"12"-10"-6"0,-6 16 3 16,3-5 7-1,-57 47-6-15,99-97 7 16,-57 44 1-16,0 3-9 16,-12 3 0-16,-3 0 6 15,-2 5 0-15,-7 5-2 16,3 0 0-16,-3 3-2 15,-2 0 0-15,-4 3 0 16,0 2 0-16,-2 3 0 16,-1 2 1-16,0 1 0 15,7-1 0-15,-10-2 1 16,12-2 0-16,7 1-2 16,8 4 0-16,-3 5-1 15,6 0 1-15,3 5-1 16,3 2 0-16,3-1 0 15,3 1 0-15,1 1 0 16,5-8 1-16,5 5 1 16,7 0 0-16,9 0-1 15,-3 0 1-15,9-2-1 16,6-3 1-16,-4-6-2 0,10-5 1 16,0-2-2-16,2-3 1 15,-2-3 0-15,3 0 0 16,5-2 0-16,7-3 0 15,-3-3 0-15,-1-2 0 16,4-3 1-16,-1-2 0 16,-2-4-1-16,-12-4 1 15,-1-1-1-15,1-2 1 16,0-3-1-16,-4-5 1 0,1-3-1 16,-6-5 1-16,-3 0-1 15,-9 0 0-15,-7 6 0 16,-8-1 0-16,-8-3-2 15,-10 4 1-15,-6-1-2 16,-3 0 1-16,-12 8-4 16,-11 6 1-16,-4 2-4 15,-8 5 1-15</inkml:trace>
  <inkml:trace contextRef="#ctx0" brushRef="#br0" timeOffset="18720.353">7083 13666 25 0,'-6'-6'12'0,"-12"-9"-18"15,12 7 21-15,-3-3-18 16,-3 0 1-16,-3 4 1 16,-5-4 0-16,-7 0 3 15,-3 3 1-15,-3 3-2 16,1 5 1-16,-7 5-1 16,-9 3 1-16,-2 8-1 0,2 0 0 15,0 8 0-15,1 5 0 16,2 3-1-16,6-8 1 15,4 7 0-15,5 4 0 16,6 7 0-16,3-2 0 16,6 5-1-16,4-3 0 15,5 0-1-15,3 9 0 16,6-1 1-16,6-2 0 0,5 4-1 16,7-1 1-1,3-4 0-15,3-7 0 0,6-6 1 16,2-4 0-16,4-9 0 15,3-8 0-15,2-8 0 16,4-7 0-16,3-6 0 16,2-8 1-16,-5-8-1 15,-1 0 1-15,-2-2-2 16,-3-6 1-16,-7-5-1 16,1 3 1-16,-6-6-1 15,-3-5 1-15,-3 0 0 16,-7-3 1-16,-2-7-1 15,-3 4 0-15,3-2-1 16,-6 1 1-16,-3 4-1 16,-6 3 0-16,-6 5-2 15,-15 6 1-15,-9 7-3 16,-8 6 1-16,-16 8-6 16,-8 8 0-16</inkml:trace>
  <inkml:trace contextRef="#ctx0" brushRef="#br0" timeOffset="19531.232">8997 13785 4 0,'-12'-24'2'0,"6"-13"11"0,0 26-9 16,-3 1-1-16,-3 2 0 15,-3-3 2-15,0 6 0 16,-2 0-6-16,-10-1 1 16,0 6 4-16,-6-2 0 0,1 2-1 15,-1-3 0-15,-3 3-1 16,-6 0 0-16,-5 3-2 15,-1 5 1-15,1 8-1 16,-4 5 1-16,-3 5-1 16,10-2 1-16,5 10 0 15,9 1 0-15,6 2 0 16,10 5 1-16,8 3-2 16,9 0 1-16,11 11-2 15,13-6 1-15,6 0-1 16,18 0 0-16,8-5 0 15,13-8 0-15,5-5 0 16,9-16 1-16,1-5 0 16,-7-17 1-16,0-4 0 15,-5-9 0-15,-10-12 1 16,-11-4 1-16,-12-5 0 16,-16-7 1-16,-8-9-1 15,-18-2 0-15,-18 0-3 16,-20 2 1-16,-28 9-9 0,-35 7 1 15,-24 14-3-15,-3 10 0 16</inkml:trace>
  <inkml:trace contextRef="#ctx0" brushRef="#br0" timeOffset="20209.186">10753 13679 25 0,'-3'-16'12'0,"0"8"-21"0,0 0 19 16,0-2-11-16,-3-1 0 16,0 3 2-16,-3 3 0 15,0 0 0-15,0 2 1 16,-2 3-1-16,-7 8 1 16,-3 0 0-16,-3 5 0 15,-3 11-2-15,-2 10 1 0,-4 11-1 16,-3 11 1-1,0 10 1-15,1 3 1 0,5 13 0 16,9 5 0-16,12-5 1 16,9 0 0-16,12-5-1 15,12-14 1-15,14-7-3 16,16-11 1-16,3-11-1 16,2-10 0-16,1-16 0 15,-4-11 1-15,-2-18 0 16,-7-13 1-16,-5-11-1 15,-6-16 0-15,-12-5-1 16,-9-11 0-16,-12 6-5 16,-9-1 1-16,-15 9-6 15,-18 10 0-15,-23 10-3 16,-4 14 0-16</inkml:trace>
  <inkml:trace contextRef="#ctx0" brushRef="#br0" timeOffset="22235.04">13215 13893 24 0,'-12'-5'12'0,"15"-14"-20"0,-3 12 18 16,-3-1-14-16,-3-3 1 15,-3-2 4-15,-6 0 1 16,-3-3 2-16,0-3 0 0,-6 6 0 15,-5 0 1-15,-10 2 0 16,-9 3 1-16,-2 6-4 16,-10 4 0-16,-2 6-2 15,-4 3 1-15,-8 2-2 16,2 3 1-16,7 8 0 16,-4 2 1-16,7 6 0 15,2 2 1-15,10 1-2 16,2 4 0-16,13-2 0 15,5 6 0-15,9 2-1 16,9 0 0-16,9 2 0 16,3 1 1-16,18-1-1 15,15 1 1-15,8-6-1 16,19-2 0-16,5-5 2 16,7-6 0-16,2-13 0 15,7-3 1-15,5-13-1 16,3-8 1-16,-3-11 0 15,-2-7 0-15,-10-9-2 0,-5 1 1 16,-7-6 0-16,-11-2 0 16,-13 2 1-16,-8 6 0 15,-6-6 2-15,-12-2 1 16,-9 2-2-16,-12 3 1 16,-6-5-2-16,-15 2 1 15,-8 6-3-15,-13 2 1 16,-20 3-3-16,-1 2 1 15,-11 4-1-15,-3 4 1 16,-13 6-1-16,1 5 0 0,0 8 1 16,9 5 0-16,5 1-1 15,4 7 0-15,2 11 0 16,10-1 1-16,11 4 0 16,13 2 0-16,8 8-1 15,12-5 0-15,15 2 1 16,15 3 0-16,18 0-1 15,9 0 0-15,14-5 1 16,7-3 0-16,15-5 1 16,14 0 0-16,3-6-1 15,3-7 1-15,1-6 1 16,5-5 0-16,0-3 1 16,-8-10 0-16,-4-11 0 15,-12-5 1-15,-8 3-2 16,-7-9 1-16,-11 1 0 15,-9-3 0-15,-12-5 1 0,-10-1 0 16,-8 4 0-16,-9 2 0 16,-14 0-1-16,-13-3 1 15,-6-2-2-15,-12 7 1 16,-8 1-3-16,-4-1 1 16,-2 6-1-16,-4 3 0 15,-2-1-1-15,-1 12 0 16,-5 4-1-16,6 8 0 15,2 6 1-15,4 8 0 16,-1 2-1-16,13 5 1 0,5 9 1 16,6 7 0-1,9 1 1-15,7 9 0 0,5 7-1 16,9 2 0-16,9 0 0 16,6 5 0-16,6 5-1 15,6-4 1-15,2 4-1 16,4 1 1-16,3-4 0 15,0-4 1-15,3-6-1 16,8-10 1-16,7-6 1 16,5-7 0-16,13-9 0 15,5-7 1-15,22-16-1 16,8-14 0-16,3-10 0 16,0-11 1-16,1-2-1 15,-4-6 0-15,-18-5 0 16,-5-2 1-16,-13 2 1 0,-11 0 0 15,-10 3 0 1,-5-1 0-16,-12 1-1 16,-15 3 0-16,-15 2-3 0,-18 0 0 15,-35 5-3-15,-22 5 1 16,-32 9-7-16,-39 10 1 16,-41 11-4-16,-28 5 0 15</inkml:trace>
  <inkml:trace contextRef="#ctx0" brushRef="#br0" timeOffset="28515.593">5187 14192 33 0,'-36'-5'16'0,"27"0"-21"0,9 5 16 0,6-3-19 15,3 3 1 1</inkml:trace>
  <inkml:trace contextRef="#ctx0" brushRef="#br0" timeOffset="28795.692">7193 14155 21 0,'-33'-8'10'0,"-11"0"-22"0,38 0 14 16,0 0-7-16,6-2 1 16</inkml:trace>
  <inkml:trace contextRef="#ctx0" brushRef="#br0" timeOffset="29158.946">8890 13954 38 0,'-18'-3'19'0,"9"-4"-36"0,9 4 39 15,-3 0-28 1,0 1 1-16,-3-4-2 0,-3 6 1 16,0 0 9-16,-3 0 0 15,-3 3-6-15,1 0 1 16,2-1-2-16,0-2 1 15,9-2-1-15,9-12 0 16</inkml:trace>
  <inkml:trace contextRef="#ctx0" brushRef="#br0" timeOffset="29891.3">13078 13920 35 0,'-9'13'17'0,"6"-8"-34"15,3-5 37-15,0 0-20 16,6-2 0-16,3-4 6 16,6-10 0-16,20-2-3 15,13-9 1-15,23-10 3 16,19-5 0-16,14-11 1 15,30-8 0-15,12-2-3 16,17-1 0-16,7-7-4 16,-9-1 1-16,0-2-1 15,-7-10 0-15,-14 4-1 16,-6 1 1-16,-6 0-4 0,-21 12 1 16,-23 7-5-16,-19 12 1 15,-14-2-7-15,-24 10 0 16,-27 6-2-16,-15 7 1 15</inkml:trace>
  <inkml:trace contextRef="#ctx0" brushRef="#br0" timeOffset="30295.229">13625 13100 39 0,'-8'-6'19'0,"-25"70"-36"15,24-48 38-15,-9 18-23 16,-18 11 1-16,-5 18 2 0,-4 12 0 16,3-1 3-16,10 2 0 15,8-2 1-15,15 3 0 16,21-3-1-16,29 3 1 15,34-14-5-15,38-12 1 16,33-12-12-16,41-33 0 16</inkml:trace>
  <inkml:trace contextRef="#ctx0" brushRef="#br0" timeOffset="33838.809">5110 14920 10 0,'-12'0'5'0,"0"-13"-3"15,12 10 6-15,-12 6-8 16,6-6 0-16,-3 0 0 16,-3-2 0-16,0-3 0 15,-9 0 1-15,0 6 1 16,1-1 0-16,-7 8-1 15,3 0 1-15,-6 6-1 0,0 2 1 16,-2 8-2-16,2 9 1 16,3-1-2-16,3 8 1 15,-5 8 0-15,8-3 0 16,6 3 1-16,9 0 0 16,9 3-1-16,15-3 1 15,14 0 0-15,7-11 1 16,12-5-1-16,8-5 1 15,4-16 1-15,-1-8 0 16,-2-11 0-16,2-7 1 16,-11-9-4-16,-12-10 1 0,-4-13-6 15,-5 0 1-15,0-11-4 16,-12 0 1-16</inkml:trace>
  <inkml:trace contextRef="#ctx0" brushRef="#br0" timeOffset="34333.471">6979 14864 16 0,'-15'-10'8'0,"6"-9"-16"0,6 14 12 16,-3 0-2-16,-3 5 0 16,-6 5 2-16,-9 5 1 0,-2 9-6 15,-4 7 1-15,-12 14 2 16,-8 13 1-16,8 5 0 16,6 6 0-16,9-3 0 15,18-6 0-15,21-7-1 16,18-3 1-16,30-11 0 15,23-15 0-15,9-14-3 16,10-13 1-16,-1-13-4 16,-6-8 1-16,-15-11-1 15,-11-2 0-15,-16-3-5 16,-8-13 1-16</inkml:trace>
  <inkml:trace contextRef="#ctx0" brushRef="#br0" timeOffset="35550.229">12858 15150 16 0,'-12'-5'8'0,"0"-14"-19"0,9 9 11 15,0-4 1-15,0-7 0 16,3-8 7-16,0 3 0 16,-3-1-5-16,0 6 0 15,0 0 5-15,-3 0 0 16,-3 0-1-16,-6-1 1 0,-6 4-5 16,-3-1 0-16,-2 11-5 15,-1 0 1-15,3 6 0 16,-3 4 0-16,0 9 0 15,1 5 1 1,-4 10 0-16,0 9 0 0,0 7 1 16,1 11 0-16,5 8 1 15,9 0 0-15,12-3-1 16,15 3 1-16,12-3 0 16,8-16 0-16,13-5-2 15,9-15 1-15,8-17-2 16,10-16 0-16,-4-15-3 15,-5-11 0-15,-10-14-1 16,-8-4 1-16,-10-11-5 16,-17-14 0-16</inkml:trace>
  <inkml:trace contextRef="#ctx0" brushRef="#br0" timeOffset="36254.43">8949 14764 30 0,'-35'-8'15'0,"11"5"-26"0,15 3 24 16,0 0-19-16,-6 3 1 16,-3-3-3-16,-6 10 1 0,-2 9 9 15,-1 13 1-15,-3 7-5 16,3 9 1-16,0 13 4 15,7 5 1-15,8 8 3 16,9-8 1-16,12-2 0 16,17-3 1-16,19-9-2 15,24-12 0-15,8-13-2 16,30-22 0-16,6-21-6 16,3-16 0-16,0-5-5 15,-14-13 0-15,-22 2-5 16,-24-7 0-16</inkml:trace>
  <inkml:trace contextRef="#ctx0" brushRef="#br0" timeOffset="37622.375">15030 11967 3 0,'-202'-63'1'0,"-197"44"-3"0,256 27 2 16</inkml:trace>
  <inkml:trace contextRef="#ctx0" brushRef="#br0" timeOffset="38059.077">11000 15139 3 0,'-9'0'1'0,"42"-21"-3"0,-21 13 3 0</inkml:trace>
  <inkml:trace contextRef="#ctx0" brushRef="#br0" timeOffset="39303.668">11182 14946 3 0,'3'-16'1'0,"15"3"0"15,-13 5 3-15,4 0-3 0,0 3 0 16,-3-3 4-16,0 3 1 16,0 2-5-16,-3-2 1 15,-6 5 4-15,-3 0 1 16,-6 3 1-16,-11-1 1 16,-10 1-3-16,-12 2 0 15,-8 3-2-15,-19 0 0 16,-2 5-2-16,-13 3 0 15,-2 5-3-15,0 3 1 16,2-5-1-16,4-1 0 0,3 3-2 16,8 3 1-16,10-3-2 15,11 0 0-15,13-2-1 16,14-3 0-16,24-6-1 16,21-7 0-16,17-8 3 15,22-8 0-15,26-3 3 16,15-11 1-16,12 1 1 15,4-3 1-15,-7 2 1 16,-12 6 0-16,-12 0 0 16,-14 8 0-16,-19 2 0 15,-11 6 0-15,-18 5-1 16,-18 5 1-16,-24 8-2 16,-30 11 1-16,-26 0-3 15,-19 2 1-15,-14 6-2 16,-6-3 0-16,3-2 0 15,-3-4 1-15,9-4-1 16,14-6 0-16,22-5-3 0,14-5 1 16,10-3-3-16,14-6 1 15,15-4-1-15,18-1 1 16,21 1 2-16,15 2 0 16,23 3 3-16,10-1 0 15,14 4 2-15,0 4 0 16,1 4 0-16,-7 1 0 15,-15 7-1-15,-11 2 0 16,-9-3-1-16,-13 8 0 0,-11 0 0 16,-6 3 1-16,-15 2-2 15,-18 3 1-15,-15 9-3 16,-14-7 0-16,-16-2-1 16,1 0 1-16,-4-5 1 15,1-5 1-15,11-6 1 16,10-5 0-16,8 0 2 15,6-8 0-15,12-19-3 16,18-10 1-16,18-16-5 16,18-16 1-16</inkml:trace>
  <inkml:trace contextRef="#ctx0" brushRef="#br0" timeOffset="40203.656">11262 14748 24 0,'-12'8'12'0,"6"-6"-25"0,3-2 23 15,0 0-13 1,-3-5 1-16,0-3 1 0,-3-5 1 16,-5-6 4-16,-7-2 1 15,-6 0 1-15,-3 3 0 16,-3 2 1-16,-2 3 1 15,-4-3-3-15,-9 5 1 16,1 8-6-16,-13 3 0 0,-8 11-4 31,-4 13 1-31,-8 8 0 0,-6 10 0 0,-1 11 2 16,-8 10 0-16,9 1 1 16,2 5 1-16,7-3 0 15,17 3 0-15,19-6-2 16,11-2 0-16,18 2-1 15,18-4 1-15,18-4-1 16,21-2 0-16,14-5 0 16,21-6 1-16,16-5 1 15,8-13 0-15,9-8 0 16,0-11 1-16,0-8 1 16,-3-10 1-16,-8-3 0 15,-1-10 1-15,-15-6-1 16,-3-10 1-16,-5-11-2 15,-10 0 1-15,-11-5-2 16,-13 0 1-16,-17 10 0 0,-12 0 0 16,-18 1 1-16,-12 2 1 15,-14 2-2-15,-19 1 1 16,-9 0-1-16,-11 5 0 16,-10 2-3-16,-8 6 1 15,-6 5-1-15,-12 11 0 16,0 0 1-16,2 8 0 15,4 10-1-15,3 13 0 16,9 4-1-16,2 7 0 16,10 5-1-16,11 3 0 0,13 8-1 15,8 5 1-15,9 9-1 16,15-4 1 0,9 1 1-16,9 5 1 0,18-3 0 15,12 0 1-15,12-3-1 16,8-4 0-16,10-9 0 15,8-10 1-15,13-11-1 16,-1-18 0-16,9-11 2 16,-5-8 0-16,2-13 1 15,3-8 0-15,-8-11 0 16,-1-7 1-16,-11-6 0 16,-7-3 0-16,-11-5-1 15,-10 1 1-15,-11-7-2 16,-9 7 1-16,-12 2-1 15,-9 5 1-15,-15 2-2 16,-12 17 1-16,-23 2-5 16,-19 19 1-16,-23 13-4 15,-36 22 0-15,-21 20-4 0,-9 3 0 16</inkml:trace>
  <inkml:trace contextRef="#ctx0" brushRef="#br0" timeOffset="42651.525">11268 14798 18 0,'-6'3'9'0,"9"2"-9"0,-3-5 10 0,0 0-9 16,3-5 0-16,0-1 3 15,3 1 0-15,3-3-5 16,6-2 0-16,12-9-4 15,26-13 1-15</inkml:trace>
  <inkml:trace contextRef="#ctx0" brushRef="#br0" timeOffset="47141.171">8988 16113 8 0,'-15'8'4'0,"21"-11"-11"0,0-2 4 15</inkml:trace>
  <inkml:trace contextRef="#ctx0" brushRef="#br0" timeOffset="47951.476">9021 16044 15 0,'-9'0'7'0,"12"-10"-12"0,0 4 14 0,0-4-12 16,0-1 1-16,0-2 1 15,-3 2 0-15,0 1 4 16,-3-3 0-16,0 2 0 15,-3 0 1-15,-3-2 1 16,-3 3 0-16,-3-1 0 16,-3 1 0-16,-3-1-2 15,-2 0 0 1,-4 3-2-16,-6 3 0 0,0 5 0 16,-5 5 0-16,-4 1 0 15,-6 12 0-15,-2 6 0 16,2 0 0-16,0 8-1 15,1 5 1-15,-1 0-1 16,7 8 0-16,2 5 0 16,0 3 1-16,3 2 0 15,4-2 1-15,5 6 0 16,9 1 0-16,3-1-1 0,6-1 0 16,6 3-2-16,6-3 1 15,9 3-2-15,6-11 0 16,9 0 0-16,5 1 0 15,7-12 0-15,15-2 0 16,5-5 1-16,19-8 0 16,5-11 0-16,6-13 1 15,-2-8 0-15,-10-8 0 16,0-5 1-16,-2-5 0 0,-10-9 1 16,-5-2 0-16,-13-3 1 15,-8 1 0 1,-6-1-1-16,-6-5 1 0,-9-2-2 15,-10 4 0-15,-8-7-1 16,-8 0 0-16,-13-6 0 16,-6-5 0-16,-3 6 0 15,0-4 0-15,4 1 1 16,-1 5 0-16,0-2 0 16,0-1 0-16,0 3 0 15,-5 6 0-15,-1 4 0 16,0 1 0-16,-2 8-2 15,-7 7 1-15,0 3-1 16,-2 6 0-16,2 5-1 16,0 5 0-16,1 8-1 15,-1 5 1-15,0 8 0 16,3 6 0-16,4 2 1 0,-1 11 0 16,0 2 0-16,4 0 0 15,-1 11 1-15,3 3 0 16,0 10 1-16,4 14 0 15,-1 2-1-15,3 13 1 16,6 8-1-16,6-2 1 16,9-1-7-16,18-12 1 15,24-17-4-15,8-28 0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80252D7-F909-48BD-BC83-02D3595973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7" tIns="48871" rIns="97747" bIns="48871" numCol="1" anchor="t" anchorCtr="0" compatLnSpc="1">
            <a:prstTxWarp prst="textNoShape">
              <a:avLst/>
            </a:prstTxWarp>
          </a:bodyPr>
          <a:lstStyle>
            <a:lvl1pPr algn="l" defTabSz="980596">
              <a:spcBef>
                <a:spcPct val="0"/>
              </a:spcBef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F9182B1-F906-4D2D-9AA4-CC9C3ADCFED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7" tIns="48871" rIns="97747" bIns="48871" numCol="1" anchor="t" anchorCtr="0" compatLnSpc="1">
            <a:prstTxWarp prst="textNoShape">
              <a:avLst/>
            </a:prstTxWarp>
          </a:bodyPr>
          <a:lstStyle>
            <a:lvl1pPr algn="r" defTabSz="980596">
              <a:spcBef>
                <a:spcPct val="0"/>
              </a:spcBef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4D99640-E39C-4CDA-AB0F-7BB7A765237A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6523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F7BB7FC4-F9C4-45B5-8E60-47D4F1F00D3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9963" y="4560888"/>
            <a:ext cx="53752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7" tIns="48871" rIns="97747" bIns="488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07F582CC-8957-411F-8BAB-BEFD085A17E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7" tIns="48871" rIns="97747" bIns="48871" numCol="1" anchor="b" anchorCtr="0" compatLnSpc="1">
            <a:prstTxWarp prst="textNoShape">
              <a:avLst/>
            </a:prstTxWarp>
          </a:bodyPr>
          <a:lstStyle>
            <a:lvl1pPr algn="l" defTabSz="980596">
              <a:spcBef>
                <a:spcPct val="0"/>
              </a:spcBef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17 Raid and Volumes</a:t>
            </a: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FDBE6284-1235-4342-AE04-EEF123A1A3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7" tIns="48871" rIns="97747" bIns="48871" numCol="1" anchor="b" anchorCtr="0" compatLnSpc="1">
            <a:prstTxWarp prst="textNoShape">
              <a:avLst/>
            </a:prstTxWarp>
          </a:bodyPr>
          <a:lstStyle>
            <a:lvl1pPr algn="r" defTabSz="979488">
              <a:defRPr sz="13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F34A1C6-7460-47D9-9758-CCCAA63404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F58A018D-EE89-4982-9F79-AF89B8603F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288" indent="-296863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5388" indent="-238125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3225" indent="-238125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2650" indent="-238125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098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670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242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814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EFA2DFF-6C91-4906-8B76-2ABFA84C545C}" type="slidenum">
              <a:rPr lang="en-US" altLang="en-US">
                <a:latin typeface="Times New Roman" panose="02020603050405020304" pitchFamily="18" charset="0"/>
              </a:rPr>
              <a:pPr/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E5B2BBE-4528-41E9-9ECB-4474A0DA23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727" tIns="47515" rIns="96727" bIns="47515"/>
          <a:lstStyle/>
          <a:p>
            <a:r>
              <a:rPr lang="en-US" altLang="en-US"/>
              <a:t>1x day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724797B8-DBE9-49DD-8800-F99608A0BE9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320800" y="1093788"/>
            <a:ext cx="4803775" cy="3602037"/>
          </a:xfrm>
          <a:ln w="12700" cap="flat">
            <a:solidFill>
              <a:schemeClr val="tx1"/>
            </a:solidFill>
          </a:ln>
        </p:spPr>
      </p:sp>
      <p:sp>
        <p:nvSpPr>
          <p:cNvPr id="5125" name="Rectangle 4">
            <a:extLst>
              <a:ext uri="{FF2B5EF4-FFF2-40B4-BE49-F238E27FC236}">
                <a16:creationId xmlns:a16="http://schemas.microsoft.com/office/drawing/2014/main" id="{9851B10B-BA50-48FF-9F5D-B98A0FACB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3313" y="9109075"/>
            <a:ext cx="244475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0365" tIns="28848" rIns="20365" bIns="28848"/>
          <a:lstStyle>
            <a:lvl1pPr defTabSz="9366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66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66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66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6625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ts val="1713"/>
              </a:lnSpc>
            </a:pPr>
            <a:r>
              <a:rPr lang="en-US" altLang="en-US" sz="15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BD6769E-1A68-427E-AE29-46525D1C7F4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 Raid and Volumes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9478C03-927A-420B-ACE7-30E5C27AEE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288" indent="-296863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5388" indent="-238125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3225" indent="-238125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2650" indent="-238125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098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670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242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814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C2DEE77-19AC-4C03-9F12-5CE62FDAE782}" type="slidenum">
              <a:rPr lang="en-US" altLang="en-US">
                <a:latin typeface="Times New Roman" panose="02020603050405020304" pitchFamily="18" charset="0"/>
              </a:rPr>
              <a:pPr/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8AED6A7-551B-4AAA-A232-58FFB64B61E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3EA4EB0B-D82A-411C-A85B-129B60D778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8089687-215A-48AF-B3EB-7937105A106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 Raid and Volumes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20A0E859-0B6A-424F-8DC9-CD9C4A8904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288" indent="-296863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5388" indent="-238125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3225" indent="-238125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2650" indent="-238125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098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670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242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814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9D96FE9-C158-4F94-BBCE-D413899EFFC0}" type="slidenum">
              <a:rPr lang="en-US" altLang="en-US">
                <a:latin typeface="Times New Roman" panose="02020603050405020304" pitchFamily="18" charset="0"/>
              </a:rPr>
              <a:pPr/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8368BBC-2535-45C7-B826-F573D67A592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777F44ED-5CC4-4183-9D37-293A3496CA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2194887-F87C-4BDF-8DF1-1B3114D5AE6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 Raid and Volumes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5A1A402C-0832-4CB8-B622-DAB201D733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288" indent="-296863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5388" indent="-238125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3225" indent="-238125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2650" indent="-238125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098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670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242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814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B2EF5BB-038A-4FCA-B134-6237777E6B05}" type="slidenum">
              <a:rPr lang="en-US" altLang="en-US">
                <a:latin typeface="Times New Roman" panose="02020603050405020304" pitchFamily="18" charset="0"/>
              </a:rPr>
              <a:pPr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F264E30A-FF3F-46DC-A168-04E1D675BB1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92E38F7F-AEE9-4DEC-B0F8-6ADEF184D4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58CE1C4-F971-46EE-8F24-62661D99286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 Raid and Volumes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95DC3055-AC7B-4684-8DD8-74AB0EEA5E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288" indent="-296863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5388" indent="-238125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3225" indent="-238125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2650" indent="-238125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098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670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242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814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F03F035-288F-4527-BB62-8D0D0BA54142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A8441D40-EF76-492E-AF19-7991BECDB9E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35FCC5ED-AC2F-48B3-A2C6-FAAD529C1B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38C1462-B44B-45D7-9549-8B5412DA0DE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 Raid and Volumes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B9466AE9-4725-44E2-85D1-236267B5A4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288" indent="-296863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5388" indent="-238125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3225" indent="-238125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2650" indent="-238125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098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670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242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814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30873A8-117E-4D3A-B627-C57CA87F71B9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53CCAAF4-DAD0-49ED-80A8-8EE4063B7CB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4D2095DA-AD89-4F89-BD35-4642EC8ABC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B3F0260-442E-4785-AB7E-AC0F3040FE5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 Raid and Volumes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F781DBA4-2A7B-4677-AA41-B9AE522D39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288" indent="-296863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5388" indent="-238125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3225" indent="-238125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2650" indent="-238125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098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670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242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814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C6CE50C-47E7-4A28-B809-31569C913C07}" type="slidenum">
              <a:rPr lang="en-US" altLang="en-US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E54BED83-3C09-4047-9726-DEA86E111D5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DBF12DF9-854F-4304-8EFF-041A3C6D4B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1D543F9-4334-42D6-9612-F422353FBD5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 Raid and Volumes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33C16FA3-A1A0-4A65-9E00-ACAA8BA5A6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288" indent="-296863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5388" indent="-238125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3225" indent="-238125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2650" indent="-238125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098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670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242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814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ED9D303-5F40-4198-BD63-3957376B8713}" type="slidenum">
              <a:rPr lang="en-US" altLang="en-US">
                <a:latin typeface="Times New Roman" panose="02020603050405020304" pitchFamily="18" charset="0"/>
              </a:rPr>
              <a:pPr/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C8F487B9-DFA5-4CD7-B96E-C37B4AF237C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34F99B92-BF6F-41F5-BD3C-432721BE06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7A14EC2-1225-40F2-BE2F-830DD00C6A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 Raid and Volumes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0E23D3DD-129C-48CC-BBBC-EDB70B435E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288" indent="-296863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5388" indent="-238125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3225" indent="-238125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2650" indent="-238125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098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670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242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81450" indent="-238125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F7E556B-EDFB-4AE4-87D4-69EF01D9E821}" type="slidenum">
              <a:rPr lang="en-US" altLang="en-US">
                <a:latin typeface="Times New Roman" panose="02020603050405020304" pitchFamily="18" charset="0"/>
              </a:rPr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CDA8EE8-DFAB-4CD5-91B6-B904927886B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CE05136C-6114-4DBA-A4A7-1A6DFA54E3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7211AE-8E58-4BBA-B822-B6F803E50D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17 Raid and Volumes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B701FA-6D52-45E3-AA47-6E23ACFE88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9AA24-36DE-49D5-B909-BE1693639E41}" type="datetime1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F3D87D-7900-4C22-8BD5-32303ED307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7D34ED-B7F2-44E6-96E6-B70906AC65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0958D-4B24-44B2-B58F-F25075230F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14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DA3A5F-1758-40AA-85A6-A10447FE73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D99F3-FBB5-486D-A07B-13CABB2E3293}" type="datetime1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280495-3CD3-42E6-BC5B-825EF0BC4A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730A03-10AB-40EC-B374-422B9BDC01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79DBA-D71E-47D3-A153-BFE4B040C9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201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DF0637-1BD4-4545-83A2-D24909BB04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A45D8-23C1-4EC3-B28A-7509114D8E4F}" type="datetime1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2CF12E-A3A5-468C-A72A-C38017EE63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1BEA3A-4E96-4B0A-A43C-5D924CFC4F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2DC57-38E7-40A0-83C3-8043D35BEA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597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1176B3-3EA5-4E0F-9E51-DF18D71B93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777DE-CE9D-497D-AF14-6B7DDC05E945}" type="datetime1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626597-74F0-414A-B971-CBF40884FB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B08128-C691-48D0-967E-64C1F44C29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CB8B4-C01A-40A9-9FF7-ABCB6CA8DD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661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4DBD13-6F1F-4E7D-AEF5-D73FA741B0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9E230-B488-4394-8A9E-0FCAD101CF59}" type="datetime1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A7ABE2-B4C9-42FD-9220-3381E9D902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11080D-CDAE-4451-B867-1D2271EE0D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A9E2A-5EA8-4E93-B166-CE049A7D72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311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CC3BAC-64E1-457A-982F-1B29291322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385C8-CF67-4B00-987D-97D557C137DA}" type="datetime1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EBA545-C9C6-496E-A1EA-F661DDD34E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66BF67-4845-40F8-99BF-572FC5907D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ECA68-7FDC-4626-B519-B3B0EF2574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521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24A5269-9C64-482F-93F8-96EB53C76A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0D51C-A86B-4079-A517-A20DBCA442E1}" type="datetime1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13937E7-5FB7-4FF4-80A6-85F42BA04B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FC0B051-9733-4D17-A675-7F1524A6DA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E8257-326D-4DEF-8EB9-3F2C826AA9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89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3AD7291-8395-4567-98E0-981C070E42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BDB27-5278-4864-82E8-5218738295EE}" type="datetime1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3385A38-C2F5-444A-8FA2-DEBDB40DD5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16C187-DF07-4A33-997A-53A3BEE58C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5E366-90B0-44C9-AAA7-99503C541B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69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186C861-2815-40F1-B76C-51638BBC53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D4270-3486-4E5E-88E9-C1D60FD32332}" type="datetime1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9C35E28-F8E4-4004-8753-C44996BAB2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7418C77-91D4-44E1-9F23-9DE9FBC748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E73B3-147A-488E-8827-844F2EF956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521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28F272-55DD-4B1F-A1D8-BAF163FB83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67B57-BE8E-44EC-93FB-9F694CE5D526}" type="datetime1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B2FE5D-7422-4AF1-9381-60E938DCB5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8CFA56-4C05-4076-9025-84D66F88CB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16091-94C8-4ECB-A90F-AE29D9FDE8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011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811DA6-C33B-4C7A-BD00-AA15B7593D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82D9B-354D-4431-941D-48C8B02F08EC}" type="datetime1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5B28EF-F953-4F24-A0BD-2917A3F33D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54E276-260E-44C0-96A7-B0285DDFE4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C981D-D620-4BD9-AE8B-76FCB66838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0939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5739246-1CA8-4BBC-B7C2-E58C3B07A3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954DE72-05CA-4E26-BEB9-400C2ADFB9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52F0C7D-29B4-4748-B3F8-1B509D30BE5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877DADB9-B50B-4D9A-8826-4CFEE2D6614A}" type="datetime1">
              <a:rPr lang="en-US"/>
              <a:pPr>
                <a:defRPr/>
              </a:pPr>
              <a:t>3/9/2022</a:t>
            </a:fld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2540A82-D8E8-4AC9-9267-132AB44191B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7A064D0-0FCE-4A73-85AC-B91601D382C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D46A253-4569-4DCF-927F-F6C0D844E1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customXml" Target="../ink/ink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customXml" Target="../ink/ink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customXml" Target="../ink/ink4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C35AFD2-AFF7-44FA-8348-FFE3007B8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altLang="en-US" sz="2900" b="1">
                <a:solidFill>
                  <a:srgbClr val="000000"/>
                </a:solidFill>
              </a:rPr>
              <a:t>CSE 451: Operating Systems</a:t>
            </a:r>
            <a:br>
              <a:rPr lang="en-US" altLang="en-US" sz="2900" b="1">
                <a:solidFill>
                  <a:srgbClr val="000000"/>
                </a:solidFill>
              </a:rPr>
            </a:br>
            <a:r>
              <a:rPr lang="en-US" altLang="en-US" sz="2900" b="1">
                <a:solidFill>
                  <a:srgbClr val="000000"/>
                </a:solidFill>
              </a:rPr>
              <a:t>Winter 2022</a:t>
            </a:r>
            <a:br>
              <a:rPr lang="en-US" altLang="en-US" sz="2900">
                <a:solidFill>
                  <a:srgbClr val="000000"/>
                </a:solidFill>
              </a:rPr>
            </a:br>
            <a:br>
              <a:rPr lang="en-US" altLang="en-US" sz="2900">
                <a:solidFill>
                  <a:srgbClr val="000000"/>
                </a:solidFill>
              </a:rPr>
            </a:br>
            <a:r>
              <a:rPr lang="en-US" altLang="en-US" sz="2900" b="1">
                <a:solidFill>
                  <a:srgbClr val="FF0000"/>
                </a:solidFill>
              </a:rPr>
              <a:t>Module 17</a:t>
            </a:r>
            <a:br>
              <a:rPr lang="en-US" altLang="en-US" sz="2900" b="1">
                <a:solidFill>
                  <a:srgbClr val="FF0000"/>
                </a:solidFill>
              </a:rPr>
            </a:br>
            <a:r>
              <a:rPr lang="en-US" altLang="en-US" sz="2900" b="1">
                <a:solidFill>
                  <a:srgbClr val="FF0000"/>
                </a:solidFill>
              </a:rPr>
              <a:t>Redundant Arrays of Inexpensive Disks</a:t>
            </a:r>
            <a:br>
              <a:rPr lang="en-US" altLang="en-US" sz="2900" b="1">
                <a:solidFill>
                  <a:srgbClr val="FF0000"/>
                </a:solidFill>
              </a:rPr>
            </a:br>
            <a:r>
              <a:rPr lang="en-US" altLang="en-US" sz="2900" b="1">
                <a:solidFill>
                  <a:srgbClr val="FF0000"/>
                </a:solidFill>
              </a:rPr>
              <a:t>(RAID)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8248EF2-0213-494B-A571-28A951F286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altLang="en-US" sz="1600" b="1">
                <a:solidFill>
                  <a:srgbClr val="000000"/>
                </a:solidFill>
              </a:rPr>
              <a:t>Gary Kimura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alt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altLang="en-US" sz="16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244A38B5-F04A-4270-8BBC-95FE0E91C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C94EAF-A8A5-4BDE-B3B9-0F308B8C7EB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9893CF4-6DD8-490E-82DF-27169E1C49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Management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8239F20E-ED6A-4A07-BE1B-0236795CD5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Multiple spindles complicates things</a:t>
            </a:r>
          </a:p>
          <a:p>
            <a:pPr lvl="1"/>
            <a:r>
              <a:rPr lang="en-US" altLang="en-US"/>
              <a:t>Visible to: Apps? File system?</a:t>
            </a:r>
          </a:p>
          <a:p>
            <a:pPr lvl="1"/>
            <a:r>
              <a:rPr lang="en-US" altLang="en-US"/>
              <a:t>Allocation of space (per user on a </a:t>
            </a:r>
            <a:r>
              <a:rPr lang="ja-JP" altLang="en-US"/>
              <a:t>“</a:t>
            </a:r>
            <a:r>
              <a:rPr lang="en-US" altLang="ja-JP"/>
              <a:t>file server</a:t>
            </a:r>
            <a:r>
              <a:rPr lang="ja-JP" altLang="en-US"/>
              <a:t>”</a:t>
            </a:r>
            <a:r>
              <a:rPr lang="en-US" altLang="ja-JP"/>
              <a:t>)</a:t>
            </a:r>
          </a:p>
          <a:p>
            <a:pPr lvl="1"/>
            <a:r>
              <a:rPr lang="en-US" altLang="en-US"/>
              <a:t>SANs</a:t>
            </a:r>
          </a:p>
          <a:p>
            <a:pPr lvl="1"/>
            <a:r>
              <a:rPr lang="en-US" altLang="en-US"/>
              <a:t>Differing disk sizes</a:t>
            </a:r>
          </a:p>
          <a:p>
            <a:r>
              <a:rPr lang="en-US" altLang="en-US"/>
              <a:t>Partitions!</a:t>
            </a:r>
          </a:p>
          <a:p>
            <a:pPr lvl="1"/>
            <a:r>
              <a:rPr lang="en-US" altLang="en-US"/>
              <a:t>Logical division of spindle into blocks</a:t>
            </a:r>
          </a:p>
          <a:p>
            <a:pPr lvl="1"/>
            <a:r>
              <a:rPr lang="en-US" altLang="en-US"/>
              <a:t>Assemble volumes from partitions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5DBEAAF5-58E1-4626-9148-C85F0453B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96600F-867A-4591-A5CB-2AD3CE37EE7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92A3D62B-9A3D-41DC-BA43-95C95F9E3C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OS and Hardware Layering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75ACF800-0346-442A-9461-04F71B59E3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 Who needs to know?</a:t>
            </a:r>
          </a:p>
          <a:p>
            <a:pPr lvl="1"/>
            <a:r>
              <a:rPr lang="en-US" altLang="en-US"/>
              <a:t>FS: probably not</a:t>
            </a:r>
          </a:p>
          <a:p>
            <a:pPr lvl="1"/>
            <a:endParaRPr lang="en-US" altLang="en-US"/>
          </a:p>
          <a:p>
            <a:pPr lvl="1">
              <a:buFontTx/>
              <a:buNone/>
            </a:pPr>
            <a:endParaRPr lang="en-US" altLang="en-US"/>
          </a:p>
        </p:txBody>
      </p:sp>
      <p:grpSp>
        <p:nvGrpSpPr>
          <p:cNvPr id="23557" name="Group 25">
            <a:extLst>
              <a:ext uri="{FF2B5EF4-FFF2-40B4-BE49-F238E27FC236}">
                <a16:creationId xmlns:a16="http://schemas.microsoft.com/office/drawing/2014/main" id="{2112A896-BF60-44DF-9CB0-C3F0303AA96C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1524000"/>
            <a:ext cx="3276600" cy="4267200"/>
            <a:chOff x="1680" y="960"/>
            <a:chExt cx="2064" cy="2688"/>
          </a:xfrm>
        </p:grpSpPr>
        <p:sp>
          <p:nvSpPr>
            <p:cNvPr id="23558" name="Rectangle 4">
              <a:extLst>
                <a:ext uri="{FF2B5EF4-FFF2-40B4-BE49-F238E27FC236}">
                  <a16:creationId xmlns:a16="http://schemas.microsoft.com/office/drawing/2014/main" id="{1EF84FD4-72D1-47A0-8495-A049EE558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960"/>
              <a:ext cx="2064" cy="33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10000"/>
                </a:spcBef>
                <a:buFontTx/>
                <a:buNone/>
              </a:pPr>
              <a:r>
                <a:rPr lang="en-US" altLang="en-US" sz="1800"/>
                <a:t>Operating System</a:t>
              </a:r>
            </a:p>
          </p:txBody>
        </p:sp>
        <p:sp>
          <p:nvSpPr>
            <p:cNvPr id="23559" name="Rectangle 5">
              <a:extLst>
                <a:ext uri="{FF2B5EF4-FFF2-40B4-BE49-F238E27FC236}">
                  <a16:creationId xmlns:a16="http://schemas.microsoft.com/office/drawing/2014/main" id="{49D78684-0396-4E40-9592-B32DDF253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344"/>
              <a:ext cx="2064" cy="33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10000"/>
                </a:spcBef>
                <a:buFontTx/>
                <a:buNone/>
              </a:pPr>
              <a:r>
                <a:rPr lang="en-US" altLang="en-US" sz="1800"/>
                <a:t>File System</a:t>
              </a:r>
            </a:p>
          </p:txBody>
        </p:sp>
        <p:sp>
          <p:nvSpPr>
            <p:cNvPr id="23560" name="Rectangle 6">
              <a:extLst>
                <a:ext uri="{FF2B5EF4-FFF2-40B4-BE49-F238E27FC236}">
                  <a16:creationId xmlns:a16="http://schemas.microsoft.com/office/drawing/2014/main" id="{90A889D4-5794-485F-BD6C-A88E59E3B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728"/>
              <a:ext cx="2064" cy="33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10000"/>
                </a:spcBef>
                <a:buFontTx/>
                <a:buNone/>
              </a:pPr>
              <a:r>
                <a:rPr lang="en-US" altLang="en-US" sz="1800"/>
                <a:t>Fault Tolerance</a:t>
              </a:r>
            </a:p>
          </p:txBody>
        </p:sp>
        <p:sp>
          <p:nvSpPr>
            <p:cNvPr id="23561" name="Rectangle 7">
              <a:extLst>
                <a:ext uri="{FF2B5EF4-FFF2-40B4-BE49-F238E27FC236}">
                  <a16:creationId xmlns:a16="http://schemas.microsoft.com/office/drawing/2014/main" id="{11D09760-30C9-4AE5-A864-D772948CB1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112"/>
              <a:ext cx="2064" cy="33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10000"/>
                </a:spcBef>
                <a:buFontTx/>
                <a:buNone/>
              </a:pPr>
              <a:r>
                <a:rPr lang="en-US" altLang="en-US" sz="1800"/>
                <a:t>Volume Manager</a:t>
              </a:r>
            </a:p>
          </p:txBody>
        </p:sp>
        <p:sp>
          <p:nvSpPr>
            <p:cNvPr id="23562" name="Rectangle 8">
              <a:extLst>
                <a:ext uri="{FF2B5EF4-FFF2-40B4-BE49-F238E27FC236}">
                  <a16:creationId xmlns:a16="http://schemas.microsoft.com/office/drawing/2014/main" id="{4E721A3A-75A6-421C-96F8-CF02381DAD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496"/>
              <a:ext cx="2064" cy="33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10000"/>
                </a:spcBef>
                <a:buFontTx/>
                <a:buNone/>
              </a:pPr>
              <a:r>
                <a:rPr lang="en-US" altLang="en-US" sz="1800"/>
                <a:t>Device Driver</a:t>
              </a:r>
            </a:p>
          </p:txBody>
        </p:sp>
        <p:sp>
          <p:nvSpPr>
            <p:cNvPr id="23563" name="Rectangle 12">
              <a:extLst>
                <a:ext uri="{FF2B5EF4-FFF2-40B4-BE49-F238E27FC236}">
                  <a16:creationId xmlns:a16="http://schemas.microsoft.com/office/drawing/2014/main" id="{234C94BD-E16E-4157-9451-29ACF3C082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3312"/>
              <a:ext cx="576" cy="336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10000"/>
                </a:spcBef>
                <a:buFontTx/>
                <a:buNone/>
              </a:pPr>
              <a:r>
                <a:rPr lang="en-US" altLang="en-US" sz="1800"/>
                <a:t>Disk 0</a:t>
              </a:r>
            </a:p>
          </p:txBody>
        </p:sp>
        <p:sp>
          <p:nvSpPr>
            <p:cNvPr id="23564" name="Rectangle 14">
              <a:extLst>
                <a:ext uri="{FF2B5EF4-FFF2-40B4-BE49-F238E27FC236}">
                  <a16:creationId xmlns:a16="http://schemas.microsoft.com/office/drawing/2014/main" id="{252AFADC-8A3B-4128-B1DB-ECE50EA07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3312"/>
              <a:ext cx="576" cy="336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10000"/>
                </a:spcBef>
                <a:buFontTx/>
                <a:buNone/>
              </a:pPr>
              <a:r>
                <a:rPr lang="en-US" altLang="en-US" sz="1800"/>
                <a:t>Disk 1</a:t>
              </a:r>
            </a:p>
          </p:txBody>
        </p:sp>
        <p:sp>
          <p:nvSpPr>
            <p:cNvPr id="23565" name="Rectangle 15">
              <a:extLst>
                <a:ext uri="{FF2B5EF4-FFF2-40B4-BE49-F238E27FC236}">
                  <a16:creationId xmlns:a16="http://schemas.microsoft.com/office/drawing/2014/main" id="{146B47C2-A7D6-4902-87E3-81A382EE16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3312"/>
              <a:ext cx="576" cy="336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10000"/>
                </a:spcBef>
                <a:buFontTx/>
                <a:buNone/>
              </a:pPr>
              <a:r>
                <a:rPr lang="en-US" altLang="en-US" sz="1800"/>
                <a:t>Disk 2</a:t>
              </a:r>
            </a:p>
          </p:txBody>
        </p:sp>
        <p:sp>
          <p:nvSpPr>
            <p:cNvPr id="23566" name="Rectangle 24">
              <a:extLst>
                <a:ext uri="{FF2B5EF4-FFF2-40B4-BE49-F238E27FC236}">
                  <a16:creationId xmlns:a16="http://schemas.microsoft.com/office/drawing/2014/main" id="{4DC8A6CD-F660-40CD-B980-FF61673950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928"/>
              <a:ext cx="2064" cy="336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10000"/>
                </a:spcBef>
                <a:buFontTx/>
                <a:buNone/>
              </a:pPr>
              <a:r>
                <a:rPr lang="en-US" altLang="en-US" sz="1800"/>
                <a:t>Disk Controller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02BB6080-3E6E-40C4-8020-C0B513CB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E88719-81E1-49A2-9F06-132C778F439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06694E1D-0F60-49B8-A0D5-5285C3E70D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OS and Hardware Layering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603D828E-FC6E-4738-9EF6-24A7C00D69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 Why put FT into hardware?</a:t>
            </a:r>
          </a:p>
          <a:p>
            <a:pPr lvl="1"/>
            <a:r>
              <a:rPr lang="en-US" altLang="en-US"/>
              <a:t>Speed</a:t>
            </a:r>
          </a:p>
          <a:p>
            <a:pPr lvl="1"/>
            <a:r>
              <a:rPr lang="en-US" altLang="en-US"/>
              <a:t>Simplicity of OS</a:t>
            </a:r>
          </a:p>
          <a:p>
            <a:r>
              <a:rPr lang="en-US" altLang="en-US"/>
              <a:t>Why not?</a:t>
            </a:r>
          </a:p>
          <a:p>
            <a:pPr lvl="1"/>
            <a:r>
              <a:rPr lang="en-US" altLang="en-US"/>
              <a:t>Fixes</a:t>
            </a:r>
          </a:p>
          <a:p>
            <a:pPr lvl="1"/>
            <a:r>
              <a:rPr lang="en-US" altLang="en-US"/>
              <a:t>CvI data</a:t>
            </a:r>
          </a:p>
          <a:p>
            <a:pPr lvl="1">
              <a:buFontTx/>
              <a:buNone/>
            </a:pPr>
            <a:endParaRPr lang="en-US" altLang="en-US"/>
          </a:p>
          <a:p>
            <a:endParaRPr lang="en-US" altLang="en-US"/>
          </a:p>
        </p:txBody>
      </p:sp>
      <p:sp>
        <p:nvSpPr>
          <p:cNvPr id="24581" name="Rectangle 4">
            <a:extLst>
              <a:ext uri="{FF2B5EF4-FFF2-40B4-BE49-F238E27FC236}">
                <a16:creationId xmlns:a16="http://schemas.microsoft.com/office/drawing/2014/main" id="{8097E69E-4D6A-49D8-9D59-F2727E127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133600"/>
            <a:ext cx="3276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1800"/>
              <a:t>Operating System</a:t>
            </a:r>
          </a:p>
        </p:txBody>
      </p:sp>
      <p:sp>
        <p:nvSpPr>
          <p:cNvPr id="24582" name="Rectangle 5">
            <a:extLst>
              <a:ext uri="{FF2B5EF4-FFF2-40B4-BE49-F238E27FC236}">
                <a16:creationId xmlns:a16="http://schemas.microsoft.com/office/drawing/2014/main" id="{F3077DB5-9183-4F82-B443-87A9560DD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743200"/>
            <a:ext cx="3276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1800"/>
              <a:t>File System</a:t>
            </a:r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239CFD7F-F108-48B0-9C25-B4DBEC9A5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352800"/>
            <a:ext cx="3276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1800"/>
              <a:t>Volume Manager</a:t>
            </a:r>
          </a:p>
        </p:txBody>
      </p:sp>
      <p:sp>
        <p:nvSpPr>
          <p:cNvPr id="24584" name="Rectangle 8">
            <a:extLst>
              <a:ext uri="{FF2B5EF4-FFF2-40B4-BE49-F238E27FC236}">
                <a16:creationId xmlns:a16="http://schemas.microsoft.com/office/drawing/2014/main" id="{5B1D356F-D9C1-49B9-9D20-F55757FD9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962400"/>
            <a:ext cx="3276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1800"/>
              <a:t>Device Driver</a:t>
            </a:r>
          </a:p>
        </p:txBody>
      </p:sp>
      <p:sp>
        <p:nvSpPr>
          <p:cNvPr id="24585" name="Rectangle 9">
            <a:extLst>
              <a:ext uri="{FF2B5EF4-FFF2-40B4-BE49-F238E27FC236}">
                <a16:creationId xmlns:a16="http://schemas.microsoft.com/office/drawing/2014/main" id="{D7BDECC8-1ECB-4D9F-9478-CEB9E16EE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257800"/>
            <a:ext cx="9144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1800"/>
              <a:t>Disk 0</a:t>
            </a:r>
          </a:p>
        </p:txBody>
      </p:sp>
      <p:sp>
        <p:nvSpPr>
          <p:cNvPr id="24586" name="Rectangle 10">
            <a:extLst>
              <a:ext uri="{FF2B5EF4-FFF2-40B4-BE49-F238E27FC236}">
                <a16:creationId xmlns:a16="http://schemas.microsoft.com/office/drawing/2014/main" id="{D764B542-8649-404A-BC2E-0FE5AF0BE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257800"/>
            <a:ext cx="9144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1800"/>
              <a:t>Disk 1</a:t>
            </a:r>
          </a:p>
        </p:txBody>
      </p:sp>
      <p:sp>
        <p:nvSpPr>
          <p:cNvPr id="24587" name="Rectangle 11">
            <a:extLst>
              <a:ext uri="{FF2B5EF4-FFF2-40B4-BE49-F238E27FC236}">
                <a16:creationId xmlns:a16="http://schemas.microsoft.com/office/drawing/2014/main" id="{F067FB12-A85C-4BD6-BD31-B3B071E1C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5257800"/>
            <a:ext cx="9144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1800"/>
              <a:t>Disk 2</a:t>
            </a:r>
          </a:p>
        </p:txBody>
      </p:sp>
      <p:sp>
        <p:nvSpPr>
          <p:cNvPr id="24588" name="Rectangle 12">
            <a:extLst>
              <a:ext uri="{FF2B5EF4-FFF2-40B4-BE49-F238E27FC236}">
                <a16:creationId xmlns:a16="http://schemas.microsoft.com/office/drawing/2014/main" id="{60B338AB-56B9-4E06-A50A-E74A800C9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648200"/>
            <a:ext cx="32766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1800"/>
              <a:t>Disk Controller w/ FT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EAE7A4E7-AA60-47D8-8D2A-91451F6BE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5B84C4-61BC-4CCE-A64F-7737B6D78ED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58869B5-6157-4693-8BA8-6CA3E0A244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One tiny problem with RAID and multiple spindles…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814B6BCA-3D5D-41F2-B7C5-20FECE998C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How do you boot?</a:t>
            </a:r>
          </a:p>
          <a:p>
            <a:pPr lvl="1"/>
            <a:r>
              <a:rPr lang="en-US" altLang="en-US"/>
              <a:t>ROM on motherboard doesn</a:t>
            </a:r>
            <a:r>
              <a:rPr lang="ja-JP" altLang="en-US"/>
              <a:t>’</a:t>
            </a:r>
            <a:r>
              <a:rPr lang="en-US" altLang="ja-JP"/>
              <a:t>t have a lot of room for logic</a:t>
            </a:r>
          </a:p>
          <a:p>
            <a:pPr lvl="1"/>
            <a:r>
              <a:rPr lang="en-US" altLang="en-US"/>
              <a:t>Boot zone on disk doesn</a:t>
            </a:r>
            <a:r>
              <a:rPr lang="ja-JP" altLang="en-US"/>
              <a:t>’</a:t>
            </a:r>
            <a:r>
              <a:rPr lang="en-US" altLang="ja-JP"/>
              <a:t>t have a lot of room for logic (and needs to be replicated, striped, etc.)</a:t>
            </a:r>
          </a:p>
          <a:p>
            <a:pPr lvl="1"/>
            <a:r>
              <a:rPr lang="en-US" altLang="en-US"/>
              <a:t>Put partition info into </a:t>
            </a:r>
            <a:r>
              <a:rPr lang="ja-JP" altLang="en-US"/>
              <a:t>“</a:t>
            </a:r>
            <a:r>
              <a:rPr lang="en-US" altLang="ja-JP"/>
              <a:t>well-known place</a:t>
            </a:r>
            <a:r>
              <a:rPr lang="ja-JP" altLang="en-US"/>
              <a:t>”</a:t>
            </a:r>
            <a:endParaRPr lang="en-US" altLang="ja-JP"/>
          </a:p>
          <a:p>
            <a:pPr lvl="1"/>
            <a:r>
              <a:rPr lang="en-US" altLang="en-US"/>
              <a:t>Put RAID info into </a:t>
            </a:r>
            <a:r>
              <a:rPr lang="ja-JP" altLang="en-US"/>
              <a:t>“</a:t>
            </a:r>
            <a:r>
              <a:rPr lang="en-US" altLang="ja-JP"/>
              <a:t>well-known place</a:t>
            </a:r>
            <a:r>
              <a:rPr lang="ja-JP" altLang="en-US"/>
              <a:t>”</a:t>
            </a:r>
            <a:endParaRPr lang="en-US" altLang="ja-JP"/>
          </a:p>
          <a:p>
            <a:pPr lvl="1"/>
            <a:r>
              <a:rPr lang="en-US" altLang="en-US"/>
              <a:t>Still… too complicated</a:t>
            </a:r>
          </a:p>
          <a:p>
            <a:r>
              <a:rPr lang="ja-JP" altLang="en-US"/>
              <a:t>“</a:t>
            </a:r>
            <a:r>
              <a:rPr lang="en-US" altLang="ja-JP"/>
              <a:t>Real systems</a:t>
            </a:r>
            <a:r>
              <a:rPr lang="ja-JP" altLang="en-US"/>
              <a:t>”</a:t>
            </a:r>
            <a:r>
              <a:rPr lang="en-US" altLang="ja-JP"/>
              <a:t>…</a:t>
            </a:r>
          </a:p>
          <a:p>
            <a:pPr lvl="1"/>
            <a:r>
              <a:rPr lang="en-US" altLang="en-US"/>
              <a:t>Don</a:t>
            </a:r>
            <a:r>
              <a:rPr lang="ja-JP" altLang="en-US"/>
              <a:t>’</a:t>
            </a:r>
            <a:r>
              <a:rPr lang="en-US" altLang="ja-JP"/>
              <a:t>t boot from multi-partition volumes</a:t>
            </a:r>
          </a:p>
          <a:p>
            <a:pPr lvl="1"/>
            <a:r>
              <a:rPr lang="en-US" altLang="en-US"/>
              <a:t>Boot from RAID 0, at most RAID 1 (simple failover)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7D163A97-63A1-4D69-A208-2D8ED6961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3F7B66-4364-4595-AC0A-34D9024C407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6147" name="Rectangle 1026">
            <a:extLst>
              <a:ext uri="{FF2B5EF4-FFF2-40B4-BE49-F238E27FC236}">
                <a16:creationId xmlns:a16="http://schemas.microsoft.com/office/drawing/2014/main" id="{BA79507F-3A88-4DE2-BBA3-BCD053831E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 altLang="en-US"/>
              <a:t>The challenge</a:t>
            </a:r>
          </a:p>
        </p:txBody>
      </p:sp>
      <p:sp>
        <p:nvSpPr>
          <p:cNvPr id="6148" name="Rectangle 1027">
            <a:extLst>
              <a:ext uri="{FF2B5EF4-FFF2-40B4-BE49-F238E27FC236}">
                <a16:creationId xmlns:a16="http://schemas.microsoft.com/office/drawing/2014/main" id="{CF7921B5-F399-44B2-9B53-E50CE789AE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Disk transfer rates are improving, but much less fast than CPU performance</a:t>
            </a:r>
          </a:p>
          <a:p>
            <a:r>
              <a:rPr lang="en-US" altLang="en-US"/>
              <a:t>We can use multiple disks to improve performance</a:t>
            </a:r>
          </a:p>
          <a:p>
            <a:pPr lvl="1"/>
            <a:r>
              <a:rPr lang="en-US" altLang="en-US"/>
              <a:t>by </a:t>
            </a:r>
            <a:r>
              <a:rPr lang="en-US" altLang="en-US" i="1"/>
              <a:t>striping</a:t>
            </a:r>
            <a:r>
              <a:rPr lang="en-US" altLang="en-US"/>
              <a:t> files across multiple disks (placing parts of each file on a different disk), we can use parallel I/O to improve access time</a:t>
            </a:r>
          </a:p>
          <a:p>
            <a:r>
              <a:rPr lang="en-US" altLang="en-US"/>
              <a:t>Striping reduces reliability</a:t>
            </a:r>
          </a:p>
          <a:p>
            <a:pPr lvl="1"/>
            <a:r>
              <a:rPr lang="en-US" altLang="en-US"/>
              <a:t>100 disks have 1/100th the MTBF (mean time between failures) of one disk</a:t>
            </a:r>
          </a:p>
          <a:p>
            <a:r>
              <a:rPr lang="en-US" altLang="en-US"/>
              <a:t>So, we need striping for performance, but we need something to help with reliability / availability</a:t>
            </a:r>
          </a:p>
          <a:p>
            <a:r>
              <a:rPr lang="en-US" altLang="en-US"/>
              <a:t>To improve reliability, we can add redundant data to the disks, in addition to striping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42DFF31-54D2-4870-917F-69903C714330}"/>
                  </a:ext>
                </a:extLst>
              </p14:cNvPr>
              <p14:cNvContentPartPr/>
              <p14:nvPr/>
            </p14:nvContentPartPr>
            <p14:xfrm>
              <a:off x="715320" y="1686960"/>
              <a:ext cx="6953760" cy="4457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42DFF31-54D2-4870-917F-69903C71433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5960" y="1677600"/>
                <a:ext cx="6972480" cy="4475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60190265-E71A-4DAB-8CE7-CDE6029E4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95187C-F8CF-44D4-89DF-13A8C8E155F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8195" name="Rectangle 4">
            <a:extLst>
              <a:ext uri="{FF2B5EF4-FFF2-40B4-BE49-F238E27FC236}">
                <a16:creationId xmlns:a16="http://schemas.microsoft.com/office/drawing/2014/main" id="{B54D3016-D285-4F05-B5BC-C6C4659D46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RAID</a:t>
            </a:r>
          </a:p>
        </p:txBody>
      </p:sp>
      <p:sp>
        <p:nvSpPr>
          <p:cNvPr id="8196" name="Rectangle 5">
            <a:extLst>
              <a:ext uri="{FF2B5EF4-FFF2-40B4-BE49-F238E27FC236}">
                <a16:creationId xmlns:a16="http://schemas.microsoft.com/office/drawing/2014/main" id="{952D7ACD-99E0-4AA5-A522-974B57F9FA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</a:t>
            </a:r>
            <a:r>
              <a:rPr lang="en-US" altLang="en-US">
                <a:solidFill>
                  <a:schemeClr val="accent2"/>
                </a:solidFill>
              </a:rPr>
              <a:t>RAID</a:t>
            </a:r>
            <a:r>
              <a:rPr lang="en-US" altLang="en-US"/>
              <a:t> is a </a:t>
            </a:r>
            <a:r>
              <a:rPr lang="en-US" altLang="en-US">
                <a:solidFill>
                  <a:schemeClr val="accent2"/>
                </a:solidFill>
              </a:rPr>
              <a:t>Redundant Array of Inexpensive Disks</a:t>
            </a:r>
          </a:p>
          <a:p>
            <a:r>
              <a:rPr lang="en-US" altLang="en-US"/>
              <a:t>Disks are small (physically) and cheap, so it</a:t>
            </a:r>
            <a:r>
              <a:rPr lang="ja-JP" altLang="en-US"/>
              <a:t>’</a:t>
            </a:r>
            <a:r>
              <a:rPr lang="en-US" altLang="ja-JP"/>
              <a:t>s easy to put lots of disks (10s to 100s) in one box for increased storage, performance, and availability</a:t>
            </a:r>
          </a:p>
          <a:p>
            <a:r>
              <a:rPr lang="en-US" altLang="en-US"/>
              <a:t>Data plus some redundant information is striped across the disks in some way</a:t>
            </a:r>
          </a:p>
          <a:p>
            <a:r>
              <a:rPr lang="en-US" altLang="en-US"/>
              <a:t>How striping is done is key to performance and reliability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032FEB04-4D87-4804-90B1-DA4D0857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281306-C975-4272-8FAF-F96C52D3CD3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0243" name="Rectangle 6">
            <a:extLst>
              <a:ext uri="{FF2B5EF4-FFF2-40B4-BE49-F238E27FC236}">
                <a16:creationId xmlns:a16="http://schemas.microsoft.com/office/drawing/2014/main" id="{DF762FF3-1E7A-4887-AE31-8A7DA763B3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 altLang="en-US"/>
              <a:t>Some RAID tradeoffs</a:t>
            </a:r>
          </a:p>
        </p:txBody>
      </p:sp>
      <p:sp>
        <p:nvSpPr>
          <p:cNvPr id="10244" name="Rectangle 7">
            <a:extLst>
              <a:ext uri="{FF2B5EF4-FFF2-40B4-BE49-F238E27FC236}">
                <a16:creationId xmlns:a16="http://schemas.microsoft.com/office/drawing/2014/main" id="{E632F04F-60DB-4D35-B2E9-2DA0330D4A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Granularity</a:t>
            </a:r>
          </a:p>
          <a:p>
            <a:pPr lvl="1"/>
            <a:r>
              <a:rPr lang="en-US" altLang="en-US"/>
              <a:t>fine-grained: stripe each file over all disks</a:t>
            </a:r>
          </a:p>
          <a:p>
            <a:pPr lvl="2"/>
            <a:r>
              <a:rPr lang="en-US" altLang="en-US"/>
              <a:t>high throughput for the file</a:t>
            </a:r>
          </a:p>
          <a:p>
            <a:pPr lvl="2"/>
            <a:r>
              <a:rPr lang="en-US" altLang="en-US"/>
              <a:t>limits transfer to 1 file at a time </a:t>
            </a:r>
          </a:p>
          <a:p>
            <a:pPr lvl="1"/>
            <a:r>
              <a:rPr lang="en-US" altLang="en-US"/>
              <a:t>coarse-grained: stripe each file over only a few disks</a:t>
            </a:r>
          </a:p>
          <a:p>
            <a:pPr lvl="2"/>
            <a:r>
              <a:rPr lang="en-US" altLang="en-US"/>
              <a:t>limits throughput for 1 file</a:t>
            </a:r>
          </a:p>
          <a:p>
            <a:pPr lvl="2"/>
            <a:r>
              <a:rPr lang="en-US" altLang="en-US"/>
              <a:t>allows concurrent access to multiple files</a:t>
            </a:r>
          </a:p>
          <a:p>
            <a:r>
              <a:rPr lang="en-US" altLang="en-US"/>
              <a:t>Redundancy</a:t>
            </a:r>
          </a:p>
          <a:p>
            <a:pPr lvl="1"/>
            <a:r>
              <a:rPr lang="en-US" altLang="en-US"/>
              <a:t>uniformly distribute redundancy information on disks</a:t>
            </a:r>
          </a:p>
          <a:p>
            <a:pPr lvl="2"/>
            <a:r>
              <a:rPr lang="en-US" altLang="en-US"/>
              <a:t>avoids load-balancing problems</a:t>
            </a:r>
          </a:p>
          <a:p>
            <a:pPr lvl="1"/>
            <a:r>
              <a:rPr lang="en-US" altLang="en-US"/>
              <a:t>concentrate redundancy information on a small number of disks</a:t>
            </a:r>
          </a:p>
          <a:p>
            <a:pPr lvl="2"/>
            <a:r>
              <a:rPr lang="en-US" altLang="en-US"/>
              <a:t>partition the disks into data disks and redundancy disks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4F481146-8BAC-4988-A319-954CA8BE3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CCCFA7-2CFE-4A71-B5D9-4E6B31B9CD0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2291" name="Rectangle 4">
            <a:extLst>
              <a:ext uri="{FF2B5EF4-FFF2-40B4-BE49-F238E27FC236}">
                <a16:creationId xmlns:a16="http://schemas.microsoft.com/office/drawing/2014/main" id="{49D067D2-B567-446E-AE47-93F1C86531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RAID Level 0</a:t>
            </a:r>
          </a:p>
        </p:txBody>
      </p:sp>
      <p:sp>
        <p:nvSpPr>
          <p:cNvPr id="12292" name="Rectangle 5">
            <a:extLst>
              <a:ext uri="{FF2B5EF4-FFF2-40B4-BE49-F238E27FC236}">
                <a16:creationId xmlns:a16="http://schemas.microsoft.com/office/drawing/2014/main" id="{28CCE131-A65A-4200-8DA7-E06EE8919B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RAID Level 0 is a </a:t>
            </a:r>
            <a:r>
              <a:rPr lang="en-US" altLang="en-US" u="sng"/>
              <a:t>non-redundant</a:t>
            </a:r>
            <a:r>
              <a:rPr lang="en-US" altLang="en-US"/>
              <a:t> disk array</a:t>
            </a:r>
          </a:p>
          <a:p>
            <a:r>
              <a:rPr lang="en-US" altLang="en-US"/>
              <a:t>Files are striped across disks, no redundant info</a:t>
            </a:r>
          </a:p>
          <a:p>
            <a:r>
              <a:rPr lang="en-US" altLang="en-US"/>
              <a:t>High read throughput</a:t>
            </a:r>
          </a:p>
          <a:p>
            <a:r>
              <a:rPr lang="en-US" altLang="en-US"/>
              <a:t>Best write throughput (no redundant info to write)</a:t>
            </a:r>
          </a:p>
          <a:p>
            <a:r>
              <a:rPr lang="en-US" altLang="en-US"/>
              <a:t>Any disk failure results in data loss; sometimes a file, sometimes the entire </a:t>
            </a:r>
            <a:r>
              <a:rPr lang="en-US" altLang="en-US" i="1"/>
              <a:t>volume</a:t>
            </a:r>
            <a:endParaRPr lang="en-US" altLang="en-US"/>
          </a:p>
          <a:p>
            <a:endParaRPr lang="en-US" altLang="en-US"/>
          </a:p>
        </p:txBody>
      </p:sp>
      <p:grpSp>
        <p:nvGrpSpPr>
          <p:cNvPr id="12293" name="Group 6">
            <a:extLst>
              <a:ext uri="{FF2B5EF4-FFF2-40B4-BE49-F238E27FC236}">
                <a16:creationId xmlns:a16="http://schemas.microsoft.com/office/drawing/2014/main" id="{B0E4BA08-B27A-48E7-8946-CAB8D3862660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5181600"/>
            <a:ext cx="3048000" cy="685800"/>
            <a:chOff x="1056" y="3264"/>
            <a:chExt cx="1920" cy="432"/>
          </a:xfrm>
        </p:grpSpPr>
        <p:grpSp>
          <p:nvGrpSpPr>
            <p:cNvPr id="12295" name="Group 7">
              <a:extLst>
                <a:ext uri="{FF2B5EF4-FFF2-40B4-BE49-F238E27FC236}">
                  <a16:creationId xmlns:a16="http://schemas.microsoft.com/office/drawing/2014/main" id="{985DC9DF-5EBF-4759-9495-59D88ABFCC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3264"/>
              <a:ext cx="336" cy="432"/>
              <a:chOff x="720" y="3264"/>
              <a:chExt cx="336" cy="432"/>
            </a:xfrm>
          </p:grpSpPr>
          <p:sp>
            <p:nvSpPr>
              <p:cNvPr id="12305" name="AutoShape 8">
                <a:extLst>
                  <a:ext uri="{FF2B5EF4-FFF2-40B4-BE49-F238E27FC236}">
                    <a16:creationId xmlns:a16="http://schemas.microsoft.com/office/drawing/2014/main" id="{8EE6BF0E-6D4D-44E3-B453-657F9A2EB4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1000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06" name="Oval 9" descr="Small grid">
                <a:extLst>
                  <a:ext uri="{FF2B5EF4-FFF2-40B4-BE49-F238E27FC236}">
                    <a16:creationId xmlns:a16="http://schemas.microsoft.com/office/drawing/2014/main" id="{AAEF50DD-A08A-4A75-A4C1-B723B2308F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1000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12296" name="Group 10">
              <a:extLst>
                <a:ext uri="{FF2B5EF4-FFF2-40B4-BE49-F238E27FC236}">
                  <a16:creationId xmlns:a16="http://schemas.microsoft.com/office/drawing/2014/main" id="{E8294DB7-7347-4E67-9801-51D7982DF3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4" y="3264"/>
              <a:ext cx="336" cy="432"/>
              <a:chOff x="720" y="3264"/>
              <a:chExt cx="336" cy="432"/>
            </a:xfrm>
          </p:grpSpPr>
          <p:sp>
            <p:nvSpPr>
              <p:cNvPr id="12303" name="AutoShape 11">
                <a:extLst>
                  <a:ext uri="{FF2B5EF4-FFF2-40B4-BE49-F238E27FC236}">
                    <a16:creationId xmlns:a16="http://schemas.microsoft.com/office/drawing/2014/main" id="{DC19AD4A-CBAC-49B1-ABB0-3EA970B0B1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1000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04" name="Oval 12" descr="Small grid">
                <a:extLst>
                  <a:ext uri="{FF2B5EF4-FFF2-40B4-BE49-F238E27FC236}">
                    <a16:creationId xmlns:a16="http://schemas.microsoft.com/office/drawing/2014/main" id="{83CDEC9F-EC1E-4999-9978-1483965C80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1000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12297" name="Group 13">
              <a:extLst>
                <a:ext uri="{FF2B5EF4-FFF2-40B4-BE49-F238E27FC236}">
                  <a16:creationId xmlns:a16="http://schemas.microsoft.com/office/drawing/2014/main" id="{E60C2176-1FAE-45F1-883B-CD4268B507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3264"/>
              <a:ext cx="336" cy="432"/>
              <a:chOff x="720" y="3264"/>
              <a:chExt cx="336" cy="432"/>
            </a:xfrm>
          </p:grpSpPr>
          <p:sp>
            <p:nvSpPr>
              <p:cNvPr id="12301" name="AutoShape 14">
                <a:extLst>
                  <a:ext uri="{FF2B5EF4-FFF2-40B4-BE49-F238E27FC236}">
                    <a16:creationId xmlns:a16="http://schemas.microsoft.com/office/drawing/2014/main" id="{7BFE8945-D6AC-40AC-9D01-538D9C4906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1000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02" name="Oval 15" descr="Small grid">
                <a:extLst>
                  <a:ext uri="{FF2B5EF4-FFF2-40B4-BE49-F238E27FC236}">
                    <a16:creationId xmlns:a16="http://schemas.microsoft.com/office/drawing/2014/main" id="{9FAB2276-79BE-4BC2-BE3E-BF7F36635F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1000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12298" name="Group 16">
              <a:extLst>
                <a:ext uri="{FF2B5EF4-FFF2-40B4-BE49-F238E27FC236}">
                  <a16:creationId xmlns:a16="http://schemas.microsoft.com/office/drawing/2014/main" id="{C8FC4589-C88B-4FB4-B875-74C5553C62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40" y="3264"/>
              <a:ext cx="336" cy="432"/>
              <a:chOff x="720" y="3264"/>
              <a:chExt cx="336" cy="432"/>
            </a:xfrm>
          </p:grpSpPr>
          <p:sp>
            <p:nvSpPr>
              <p:cNvPr id="12299" name="AutoShape 17">
                <a:extLst>
                  <a:ext uri="{FF2B5EF4-FFF2-40B4-BE49-F238E27FC236}">
                    <a16:creationId xmlns:a16="http://schemas.microsoft.com/office/drawing/2014/main" id="{E79FF0EF-7763-4F76-98A0-AAF5C3F6FC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1000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00" name="Oval 18" descr="Small grid">
                <a:extLst>
                  <a:ext uri="{FF2B5EF4-FFF2-40B4-BE49-F238E27FC236}">
                    <a16:creationId xmlns:a16="http://schemas.microsoft.com/office/drawing/2014/main" id="{95DCA028-EE99-4F2D-8D73-BA42D8060F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1000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029CC2C-EDE5-480D-91E9-6BF0BB3391B6}"/>
                  </a:ext>
                </a:extLst>
              </p14:cNvPr>
              <p14:cNvContentPartPr/>
              <p14:nvPr/>
            </p14:nvContentPartPr>
            <p14:xfrm>
              <a:off x="452880" y="1056240"/>
              <a:ext cx="7262280" cy="4276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029CC2C-EDE5-480D-91E9-6BF0BB3391B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3520" y="1046880"/>
                <a:ext cx="7281000" cy="4294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AEC7C448-2C98-40D8-998F-E35B63A2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73F88E-43BD-4032-9DEE-E29EA977EE8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15C7AE79-0847-4CAA-80CE-D0701C71D7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RAID Level 1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66F72B81-9AAD-43DC-AADD-4D451D38A7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RAID Level 1 is </a:t>
            </a:r>
            <a:r>
              <a:rPr lang="en-US" altLang="en-US" u="sng"/>
              <a:t>mirrored disks</a:t>
            </a:r>
          </a:p>
          <a:p>
            <a:r>
              <a:rPr lang="en-US" altLang="en-US"/>
              <a:t>Files are striped across (half) the disks</a:t>
            </a:r>
          </a:p>
          <a:p>
            <a:r>
              <a:rPr lang="en-US" altLang="en-US"/>
              <a:t>Data is written to multiple (two) places – data disks and mirror disks</a:t>
            </a:r>
          </a:p>
          <a:p>
            <a:r>
              <a:rPr lang="en-US" altLang="en-US"/>
              <a:t>On failure, just use the surviving disk(s)</a:t>
            </a:r>
          </a:p>
          <a:p>
            <a:r>
              <a:rPr lang="en-US" altLang="en-US"/>
              <a:t>Factor of N (2x) space expansion</a:t>
            </a:r>
          </a:p>
        </p:txBody>
      </p:sp>
      <p:grpSp>
        <p:nvGrpSpPr>
          <p:cNvPr id="14341" name="Group 4">
            <a:extLst>
              <a:ext uri="{FF2B5EF4-FFF2-40B4-BE49-F238E27FC236}">
                <a16:creationId xmlns:a16="http://schemas.microsoft.com/office/drawing/2014/main" id="{F9D39A0F-181D-4F5D-8F0D-277837A501D5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4343400"/>
            <a:ext cx="3048000" cy="1524000"/>
            <a:chOff x="1056" y="2736"/>
            <a:chExt cx="1920" cy="960"/>
          </a:xfrm>
        </p:grpSpPr>
        <p:grpSp>
          <p:nvGrpSpPr>
            <p:cNvPr id="14343" name="Group 5">
              <a:extLst>
                <a:ext uri="{FF2B5EF4-FFF2-40B4-BE49-F238E27FC236}">
                  <a16:creationId xmlns:a16="http://schemas.microsoft.com/office/drawing/2014/main" id="{3B0A3708-FED3-4542-B115-3D4B4C6ABA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3264"/>
              <a:ext cx="1920" cy="432"/>
              <a:chOff x="1056" y="3264"/>
              <a:chExt cx="1920" cy="432"/>
            </a:xfrm>
          </p:grpSpPr>
          <p:grpSp>
            <p:nvGrpSpPr>
              <p:cNvPr id="14350" name="Group 6">
                <a:extLst>
                  <a:ext uri="{FF2B5EF4-FFF2-40B4-BE49-F238E27FC236}">
                    <a16:creationId xmlns:a16="http://schemas.microsoft.com/office/drawing/2014/main" id="{8CDA60E8-DF49-4241-8270-8429867A678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56" y="3264"/>
                <a:ext cx="336" cy="432"/>
                <a:chOff x="720" y="3264"/>
                <a:chExt cx="336" cy="432"/>
              </a:xfrm>
            </p:grpSpPr>
            <p:sp>
              <p:nvSpPr>
                <p:cNvPr id="14360" name="AutoShape 7">
                  <a:extLst>
                    <a:ext uri="{FF2B5EF4-FFF2-40B4-BE49-F238E27FC236}">
                      <a16:creationId xmlns:a16="http://schemas.microsoft.com/office/drawing/2014/main" id="{4BC57DBF-9408-4BA6-A2C6-74047139AB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336" cy="432"/>
                </a:xfrm>
                <a:prstGeom prst="can">
                  <a:avLst>
                    <a:gd name="adj" fmla="val 32143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1000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4361" name="Oval 8" descr="Small grid">
                  <a:extLst>
                    <a:ext uri="{FF2B5EF4-FFF2-40B4-BE49-F238E27FC236}">
                      <a16:creationId xmlns:a16="http://schemas.microsoft.com/office/drawing/2014/main" id="{AE33D8B6-5A87-434B-9F25-316BFEBA4D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0" y="3456"/>
                  <a:ext cx="336" cy="96"/>
                </a:xfrm>
                <a:prstGeom prst="ellipse">
                  <a:avLst/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1000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14351" name="Group 9">
                <a:extLst>
                  <a:ext uri="{FF2B5EF4-FFF2-40B4-BE49-F238E27FC236}">
                    <a16:creationId xmlns:a16="http://schemas.microsoft.com/office/drawing/2014/main" id="{9A95A86E-CF7D-4978-BD5C-4561FA69B0B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84" y="3264"/>
                <a:ext cx="336" cy="432"/>
                <a:chOff x="720" y="3264"/>
                <a:chExt cx="336" cy="432"/>
              </a:xfrm>
            </p:grpSpPr>
            <p:sp>
              <p:nvSpPr>
                <p:cNvPr id="14358" name="AutoShape 10">
                  <a:extLst>
                    <a:ext uri="{FF2B5EF4-FFF2-40B4-BE49-F238E27FC236}">
                      <a16:creationId xmlns:a16="http://schemas.microsoft.com/office/drawing/2014/main" id="{51023E91-B011-4476-8AC5-FC55BAFC4D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336" cy="432"/>
                </a:xfrm>
                <a:prstGeom prst="can">
                  <a:avLst>
                    <a:gd name="adj" fmla="val 32143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1000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4359" name="Oval 11" descr="Small grid">
                  <a:extLst>
                    <a:ext uri="{FF2B5EF4-FFF2-40B4-BE49-F238E27FC236}">
                      <a16:creationId xmlns:a16="http://schemas.microsoft.com/office/drawing/2014/main" id="{2AC20592-0181-48C5-9A61-EC1F55DFDB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0" y="3456"/>
                  <a:ext cx="336" cy="96"/>
                </a:xfrm>
                <a:prstGeom prst="ellipse">
                  <a:avLst/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1000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14352" name="Group 12">
                <a:extLst>
                  <a:ext uri="{FF2B5EF4-FFF2-40B4-BE49-F238E27FC236}">
                    <a16:creationId xmlns:a16="http://schemas.microsoft.com/office/drawing/2014/main" id="{8734B7FC-4B2F-4111-90FD-E0BDF8ABAA7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12" y="3264"/>
                <a:ext cx="336" cy="432"/>
                <a:chOff x="720" y="3264"/>
                <a:chExt cx="336" cy="432"/>
              </a:xfrm>
            </p:grpSpPr>
            <p:sp>
              <p:nvSpPr>
                <p:cNvPr id="14356" name="AutoShape 13">
                  <a:extLst>
                    <a:ext uri="{FF2B5EF4-FFF2-40B4-BE49-F238E27FC236}">
                      <a16:creationId xmlns:a16="http://schemas.microsoft.com/office/drawing/2014/main" id="{89F4DD1B-C272-42A5-8934-02DEBDD095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336" cy="432"/>
                </a:xfrm>
                <a:prstGeom prst="can">
                  <a:avLst>
                    <a:gd name="adj" fmla="val 32143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1000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4357" name="Oval 14" descr="Small grid">
                  <a:extLst>
                    <a:ext uri="{FF2B5EF4-FFF2-40B4-BE49-F238E27FC236}">
                      <a16:creationId xmlns:a16="http://schemas.microsoft.com/office/drawing/2014/main" id="{58F1B0EB-D2D7-4BD1-BA2B-4B548990E9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0" y="3456"/>
                  <a:ext cx="336" cy="96"/>
                </a:xfrm>
                <a:prstGeom prst="ellipse">
                  <a:avLst/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1000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14353" name="Group 15">
                <a:extLst>
                  <a:ext uri="{FF2B5EF4-FFF2-40B4-BE49-F238E27FC236}">
                    <a16:creationId xmlns:a16="http://schemas.microsoft.com/office/drawing/2014/main" id="{09240DA4-1800-4695-9C67-F3DA4396489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40" y="3264"/>
                <a:ext cx="336" cy="432"/>
                <a:chOff x="720" y="3264"/>
                <a:chExt cx="336" cy="432"/>
              </a:xfrm>
            </p:grpSpPr>
            <p:sp>
              <p:nvSpPr>
                <p:cNvPr id="14354" name="AutoShape 16">
                  <a:extLst>
                    <a:ext uri="{FF2B5EF4-FFF2-40B4-BE49-F238E27FC236}">
                      <a16:creationId xmlns:a16="http://schemas.microsoft.com/office/drawing/2014/main" id="{36A68BF7-BFFF-47A7-A18A-481DF1FA9C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336" cy="432"/>
                </a:xfrm>
                <a:prstGeom prst="can">
                  <a:avLst>
                    <a:gd name="adj" fmla="val 32143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1000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4355" name="Oval 17" descr="Small grid">
                  <a:extLst>
                    <a:ext uri="{FF2B5EF4-FFF2-40B4-BE49-F238E27FC236}">
                      <a16:creationId xmlns:a16="http://schemas.microsoft.com/office/drawing/2014/main" id="{981287EC-F9CB-423E-90EF-32421BBE89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0" y="3456"/>
                  <a:ext cx="336" cy="96"/>
                </a:xfrm>
                <a:prstGeom prst="ellipse">
                  <a:avLst/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>
                    <a:spcBef>
                      <a:spcPct val="1000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sp>
          <p:nvSpPr>
            <p:cNvPr id="14344" name="Line 18">
              <a:extLst>
                <a:ext uri="{FF2B5EF4-FFF2-40B4-BE49-F238E27FC236}">
                  <a16:creationId xmlns:a16="http://schemas.microsoft.com/office/drawing/2014/main" id="{CB0C9EBC-F3AE-4CCD-984F-5A464F06E6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48" y="2928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" name="Line 19">
              <a:extLst>
                <a:ext uri="{FF2B5EF4-FFF2-40B4-BE49-F238E27FC236}">
                  <a16:creationId xmlns:a16="http://schemas.microsoft.com/office/drawing/2014/main" id="{6048C3BF-DAAA-40C1-A1AB-C27B7B1E98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2928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Line 20">
              <a:extLst>
                <a:ext uri="{FF2B5EF4-FFF2-40B4-BE49-F238E27FC236}">
                  <a16:creationId xmlns:a16="http://schemas.microsoft.com/office/drawing/2014/main" id="{48357328-3D0C-47A6-817C-DEDB2B51C9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04" y="2928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7" name="Line 21">
              <a:extLst>
                <a:ext uri="{FF2B5EF4-FFF2-40B4-BE49-F238E27FC236}">
                  <a16:creationId xmlns:a16="http://schemas.microsoft.com/office/drawing/2014/main" id="{8C777F10-7F5E-493E-827B-364B6ECA48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2928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Text Box 22">
              <a:extLst>
                <a:ext uri="{FF2B5EF4-FFF2-40B4-BE49-F238E27FC236}">
                  <a16:creationId xmlns:a16="http://schemas.microsoft.com/office/drawing/2014/main" id="{5EC44137-52B8-4DB1-A0F1-318EA554C4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2736"/>
              <a:ext cx="58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data disks</a:t>
              </a:r>
              <a:endParaRPr lang="en-US" altLang="en-US" sz="1800" b="1"/>
            </a:p>
          </p:txBody>
        </p:sp>
        <p:sp>
          <p:nvSpPr>
            <p:cNvPr id="14349" name="Text Box 23">
              <a:extLst>
                <a:ext uri="{FF2B5EF4-FFF2-40B4-BE49-F238E27FC236}">
                  <a16:creationId xmlns:a16="http://schemas.microsoft.com/office/drawing/2014/main" id="{81CA5665-0F98-435A-843C-3CDA89EDDC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2736"/>
              <a:ext cx="72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mirror copies</a:t>
              </a:r>
              <a:endParaRPr lang="en-US" altLang="en-US" sz="1800" b="1"/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8417170-37AD-47F1-9D6E-01F43172C1E7}"/>
                  </a:ext>
                </a:extLst>
              </p14:cNvPr>
              <p14:cNvContentPartPr/>
              <p14:nvPr/>
            </p14:nvContentPartPr>
            <p14:xfrm>
              <a:off x="868680" y="926640"/>
              <a:ext cx="5186520" cy="5435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8417170-37AD-47F1-9D6E-01F43172C1E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59320" y="917280"/>
                <a:ext cx="5205240" cy="5454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A0BBC700-6570-4804-BEAD-8BEA2E1DF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75B38B-4092-4ACF-AC0F-27C3E55CBB0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BC88803A-F249-42D2-A045-A2A4D99198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RAID Levels 2, 3, and 4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18562BF5-B3DD-4B63-8C57-96A00C9171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RAID levels 2, 3, and 4 use </a:t>
            </a:r>
            <a:r>
              <a:rPr lang="en-US" altLang="en-US" u="sng"/>
              <a:t>ECC</a:t>
            </a:r>
            <a:r>
              <a:rPr lang="en-US" altLang="en-US"/>
              <a:t> (error correcting code) or </a:t>
            </a:r>
            <a:r>
              <a:rPr lang="en-US" altLang="en-US" u="sng"/>
              <a:t>parity</a:t>
            </a:r>
            <a:r>
              <a:rPr lang="en-US" altLang="en-US"/>
              <a:t> disks</a:t>
            </a:r>
          </a:p>
          <a:p>
            <a:pPr lvl="1"/>
            <a:r>
              <a:rPr lang="en-US" altLang="en-US"/>
              <a:t>E.g., each byte on the parity disk is a parity function of the corresponding bytes on all the other disks</a:t>
            </a:r>
          </a:p>
          <a:p>
            <a:r>
              <a:rPr lang="en-US" altLang="en-US"/>
              <a:t>A read accesses all the data disks</a:t>
            </a:r>
          </a:p>
          <a:p>
            <a:r>
              <a:rPr lang="en-US" altLang="en-US"/>
              <a:t>A write accesses all the data disks plus the parity disk</a:t>
            </a:r>
          </a:p>
          <a:p>
            <a:r>
              <a:rPr lang="en-US" altLang="en-US"/>
              <a:t>On disk failure, read the remaining disks plus the parity disk to compute the missing data</a:t>
            </a:r>
          </a:p>
        </p:txBody>
      </p:sp>
      <p:grpSp>
        <p:nvGrpSpPr>
          <p:cNvPr id="16389" name="Group 4">
            <a:extLst>
              <a:ext uri="{FF2B5EF4-FFF2-40B4-BE49-F238E27FC236}">
                <a16:creationId xmlns:a16="http://schemas.microsoft.com/office/drawing/2014/main" id="{396CE6D5-6D5C-45D1-8092-3341ACD47461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4800600"/>
            <a:ext cx="4749800" cy="1524000"/>
            <a:chOff x="1056" y="3024"/>
            <a:chExt cx="2992" cy="960"/>
          </a:xfrm>
        </p:grpSpPr>
        <p:grpSp>
          <p:nvGrpSpPr>
            <p:cNvPr id="16392" name="Group 5">
              <a:extLst>
                <a:ext uri="{FF2B5EF4-FFF2-40B4-BE49-F238E27FC236}">
                  <a16:creationId xmlns:a16="http://schemas.microsoft.com/office/drawing/2014/main" id="{92199C21-58CB-4F4E-BD4B-D36E718E13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3552"/>
              <a:ext cx="336" cy="432"/>
              <a:chOff x="720" y="3264"/>
              <a:chExt cx="336" cy="432"/>
            </a:xfrm>
          </p:grpSpPr>
          <p:sp>
            <p:nvSpPr>
              <p:cNvPr id="16411" name="AutoShape 6">
                <a:extLst>
                  <a:ext uri="{FF2B5EF4-FFF2-40B4-BE49-F238E27FC236}">
                    <a16:creationId xmlns:a16="http://schemas.microsoft.com/office/drawing/2014/main" id="{06C7A091-3A0A-48AB-A0F4-EDCB83FAAA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1000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12" name="Oval 7" descr="Small grid">
                <a:extLst>
                  <a:ext uri="{FF2B5EF4-FFF2-40B4-BE49-F238E27FC236}">
                    <a16:creationId xmlns:a16="http://schemas.microsoft.com/office/drawing/2014/main" id="{50997000-DF1A-4E5A-8581-89C78D5EF4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1000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16393" name="Group 8">
              <a:extLst>
                <a:ext uri="{FF2B5EF4-FFF2-40B4-BE49-F238E27FC236}">
                  <a16:creationId xmlns:a16="http://schemas.microsoft.com/office/drawing/2014/main" id="{EDD06655-0B99-4B3A-AAF0-F8E90D336D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4" y="3552"/>
              <a:ext cx="336" cy="432"/>
              <a:chOff x="720" y="3264"/>
              <a:chExt cx="336" cy="432"/>
            </a:xfrm>
          </p:grpSpPr>
          <p:sp>
            <p:nvSpPr>
              <p:cNvPr id="16409" name="AutoShape 9">
                <a:extLst>
                  <a:ext uri="{FF2B5EF4-FFF2-40B4-BE49-F238E27FC236}">
                    <a16:creationId xmlns:a16="http://schemas.microsoft.com/office/drawing/2014/main" id="{1096C50F-15B0-46A7-AA53-6A7ADB517E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1000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10" name="Oval 10" descr="Small grid">
                <a:extLst>
                  <a:ext uri="{FF2B5EF4-FFF2-40B4-BE49-F238E27FC236}">
                    <a16:creationId xmlns:a16="http://schemas.microsoft.com/office/drawing/2014/main" id="{210F8BA1-8E96-4649-9EFC-24A22030CA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1000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16394" name="Group 11">
              <a:extLst>
                <a:ext uri="{FF2B5EF4-FFF2-40B4-BE49-F238E27FC236}">
                  <a16:creationId xmlns:a16="http://schemas.microsoft.com/office/drawing/2014/main" id="{153C3286-15BC-4CAE-AD13-FAE48CE494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3552"/>
              <a:ext cx="336" cy="432"/>
              <a:chOff x="720" y="3264"/>
              <a:chExt cx="336" cy="432"/>
            </a:xfrm>
          </p:grpSpPr>
          <p:sp>
            <p:nvSpPr>
              <p:cNvPr id="16407" name="AutoShape 12">
                <a:extLst>
                  <a:ext uri="{FF2B5EF4-FFF2-40B4-BE49-F238E27FC236}">
                    <a16:creationId xmlns:a16="http://schemas.microsoft.com/office/drawing/2014/main" id="{28673117-00A7-4CFC-8F5C-F95B8BDF71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1000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08" name="Oval 13" descr="Small grid">
                <a:extLst>
                  <a:ext uri="{FF2B5EF4-FFF2-40B4-BE49-F238E27FC236}">
                    <a16:creationId xmlns:a16="http://schemas.microsoft.com/office/drawing/2014/main" id="{86D50D6E-D91E-443A-B1FD-F5A475BA16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1000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16395" name="Group 14">
              <a:extLst>
                <a:ext uri="{FF2B5EF4-FFF2-40B4-BE49-F238E27FC236}">
                  <a16:creationId xmlns:a16="http://schemas.microsoft.com/office/drawing/2014/main" id="{CB13C1FA-09F6-4425-9E23-FF6398FC80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40" y="3552"/>
              <a:ext cx="336" cy="432"/>
              <a:chOff x="720" y="3264"/>
              <a:chExt cx="336" cy="432"/>
            </a:xfrm>
          </p:grpSpPr>
          <p:sp>
            <p:nvSpPr>
              <p:cNvPr id="16405" name="AutoShape 15">
                <a:extLst>
                  <a:ext uri="{FF2B5EF4-FFF2-40B4-BE49-F238E27FC236}">
                    <a16:creationId xmlns:a16="http://schemas.microsoft.com/office/drawing/2014/main" id="{B9025118-475C-4BAF-96A4-E2F83F74C4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264"/>
                <a:ext cx="336" cy="432"/>
              </a:xfrm>
              <a:prstGeom prst="can">
                <a:avLst>
                  <a:gd name="adj" fmla="val 3214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1000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06" name="Oval 16" descr="Small grid">
                <a:extLst>
                  <a:ext uri="{FF2B5EF4-FFF2-40B4-BE49-F238E27FC236}">
                    <a16:creationId xmlns:a16="http://schemas.microsoft.com/office/drawing/2014/main" id="{74D08D5D-C9E0-4FCC-8572-1A7E1C4A0B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456"/>
                <a:ext cx="336" cy="96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1000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16396" name="Oval 17" descr="20%">
              <a:extLst>
                <a:ext uri="{FF2B5EF4-FFF2-40B4-BE49-F238E27FC236}">
                  <a16:creationId xmlns:a16="http://schemas.microsoft.com/office/drawing/2014/main" id="{02231A9C-014D-410C-82E8-46A9F71D06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3744"/>
              <a:ext cx="336" cy="96"/>
            </a:xfrm>
            <a:prstGeom prst="ellipse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1000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97" name="Line 18">
              <a:extLst>
                <a:ext uri="{FF2B5EF4-FFF2-40B4-BE49-F238E27FC236}">
                  <a16:creationId xmlns:a16="http://schemas.microsoft.com/office/drawing/2014/main" id="{4F793FCA-6F49-4B0B-9303-B79B354958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3216"/>
              <a:ext cx="76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8" name="Line 19">
              <a:extLst>
                <a:ext uri="{FF2B5EF4-FFF2-40B4-BE49-F238E27FC236}">
                  <a16:creationId xmlns:a16="http://schemas.microsoft.com/office/drawing/2014/main" id="{D4830739-D958-4375-9978-BCEEB72895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24" y="3216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399" name="Group 20">
              <a:extLst>
                <a:ext uri="{FF2B5EF4-FFF2-40B4-BE49-F238E27FC236}">
                  <a16:creationId xmlns:a16="http://schemas.microsoft.com/office/drawing/2014/main" id="{04B57F96-9816-4D12-A0CA-DA85318C6BC9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064" y="3216"/>
              <a:ext cx="768" cy="288"/>
              <a:chOff x="1392" y="3168"/>
              <a:chExt cx="768" cy="288"/>
            </a:xfrm>
          </p:grpSpPr>
          <p:sp>
            <p:nvSpPr>
              <p:cNvPr id="16403" name="Line 21">
                <a:extLst>
                  <a:ext uri="{FF2B5EF4-FFF2-40B4-BE49-F238E27FC236}">
                    <a16:creationId xmlns:a16="http://schemas.microsoft.com/office/drawing/2014/main" id="{EAE35644-7479-4680-9D6B-3D8EF899E6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92" y="3168"/>
                <a:ext cx="768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4" name="Line 22">
                <a:extLst>
                  <a:ext uri="{FF2B5EF4-FFF2-40B4-BE49-F238E27FC236}">
                    <a16:creationId xmlns:a16="http://schemas.microsoft.com/office/drawing/2014/main" id="{C485B203-0C7F-45F4-B603-997A093A25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20" y="3168"/>
                <a:ext cx="24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400" name="Text Box 23">
              <a:extLst>
                <a:ext uri="{FF2B5EF4-FFF2-40B4-BE49-F238E27FC236}">
                  <a16:creationId xmlns:a16="http://schemas.microsoft.com/office/drawing/2014/main" id="{A09FC805-CA12-48FD-94BA-0786316372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3024"/>
              <a:ext cx="58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data disks</a:t>
              </a:r>
              <a:endParaRPr lang="en-US" altLang="en-US" sz="1800" b="1"/>
            </a:p>
          </p:txBody>
        </p:sp>
        <p:sp>
          <p:nvSpPr>
            <p:cNvPr id="16401" name="Text Box 24">
              <a:extLst>
                <a:ext uri="{FF2B5EF4-FFF2-40B4-BE49-F238E27FC236}">
                  <a16:creationId xmlns:a16="http://schemas.microsoft.com/office/drawing/2014/main" id="{7AEE5C6D-3B46-4F47-BB35-C5902A46E9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2" y="3024"/>
              <a:ext cx="5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1"/>
                <a:t>parity disk</a:t>
              </a:r>
              <a:endParaRPr lang="en-US" altLang="en-US" sz="1800" b="1"/>
            </a:p>
          </p:txBody>
        </p:sp>
        <p:sp>
          <p:nvSpPr>
            <p:cNvPr id="16402" name="Line 25">
              <a:extLst>
                <a:ext uri="{FF2B5EF4-FFF2-40B4-BE49-F238E27FC236}">
                  <a16:creationId xmlns:a16="http://schemas.microsoft.com/office/drawing/2014/main" id="{F60C4A97-50F5-49BC-B831-736E2505A3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92" y="3168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90" name="AutoShape 26">
            <a:extLst>
              <a:ext uri="{FF2B5EF4-FFF2-40B4-BE49-F238E27FC236}">
                <a16:creationId xmlns:a16="http://schemas.microsoft.com/office/drawing/2014/main" id="{0FA8E33C-4C3D-4767-8FC9-4BFF339DD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638800"/>
            <a:ext cx="533400" cy="685800"/>
          </a:xfrm>
          <a:prstGeom prst="can">
            <a:avLst>
              <a:gd name="adj" fmla="val 32143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endParaRPr lang="en-US" altLang="en-US" sz="180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8435275-5AC3-4A54-98A3-972944C21CF9}"/>
                  </a:ext>
                </a:extLst>
              </p14:cNvPr>
              <p14:cNvContentPartPr/>
              <p14:nvPr/>
            </p14:nvContentPartPr>
            <p14:xfrm>
              <a:off x="1216800" y="468720"/>
              <a:ext cx="5853240" cy="6205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8435275-5AC3-4A54-98A3-972944C21CF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07440" y="459360"/>
                <a:ext cx="5871960" cy="6224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E132D54D-AA38-4913-9BD0-7C4C7B5FB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A127DB-295E-405F-93DD-6F2D1BC94A0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2401620-7640-4A23-AC67-587837E232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Refresher:  What</a:t>
            </a:r>
            <a:r>
              <a:rPr lang="ja-JP" altLang="en-US"/>
              <a:t>’</a:t>
            </a:r>
            <a:r>
              <a:rPr lang="en-US" altLang="ja-JP"/>
              <a:t>s parity?</a:t>
            </a:r>
            <a:endParaRPr lang="en-US" altLang="en-US"/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0EF80139-9964-4295-ACE9-A82E788EB6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dirty="0">
                <a:ea typeface="ＭＳ Ｐゴシック" pitchFamily="34" charset="-128"/>
              </a:rPr>
              <a:t>To each byte, add a bit set so that the total number of 1</a:t>
            </a:r>
            <a:r>
              <a:rPr lang="ja-JP" altLang="en-US" dirty="0">
                <a:ea typeface="ＭＳ Ｐゴシック" pitchFamily="34" charset="-128"/>
              </a:rPr>
              <a:t>’</a:t>
            </a:r>
            <a:r>
              <a:rPr lang="en-US" altLang="ja-JP" dirty="0">
                <a:ea typeface="ＭＳ Ｐゴシック" pitchFamily="34" charset="-128"/>
              </a:rPr>
              <a:t>s is even</a:t>
            </a:r>
          </a:p>
          <a:p>
            <a:pPr>
              <a:defRPr/>
            </a:pPr>
            <a:r>
              <a:rPr lang="en-US" dirty="0">
                <a:ea typeface="ＭＳ Ｐゴシック" pitchFamily="34" charset="-128"/>
              </a:rPr>
              <a:t>Any single missing bit can be reconstructed</a:t>
            </a:r>
          </a:p>
          <a:p>
            <a:pPr>
              <a:defRPr/>
            </a:pPr>
            <a:r>
              <a:rPr lang="en-US" dirty="0">
                <a:ea typeface="ＭＳ Ｐゴシック" pitchFamily="34" charset="-128"/>
              </a:rPr>
              <a:t>(Why does memory parity not work quite this way?)</a:t>
            </a:r>
          </a:p>
          <a:p>
            <a:pPr marL="0" indent="0">
              <a:buFontTx/>
              <a:buNone/>
              <a:defRPr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18437" name="Rectangle 4">
            <a:extLst>
              <a:ext uri="{FF2B5EF4-FFF2-40B4-BE49-F238E27FC236}">
                <a16:creationId xmlns:a16="http://schemas.microsoft.com/office/drawing/2014/main" id="{B4FC0187-ECF4-4187-AF75-74847B90C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013" y="2057400"/>
            <a:ext cx="3659187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38" name="Line 5">
            <a:extLst>
              <a:ext uri="{FF2B5EF4-FFF2-40B4-BE49-F238E27FC236}">
                <a16:creationId xmlns:a16="http://schemas.microsoft.com/office/drawing/2014/main" id="{3BCB88C0-CFF1-4CC0-857D-AFE6673F082F}"/>
              </a:ext>
            </a:extLst>
          </p:cNvPr>
          <p:cNvSpPr>
            <a:spLocks noChangeShapeType="1"/>
          </p:cNvSpPr>
          <p:nvPr/>
        </p:nvSpPr>
        <p:spPr bwMode="auto">
          <a:xfrm>
            <a:off x="31988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Line 6">
            <a:extLst>
              <a:ext uri="{FF2B5EF4-FFF2-40B4-BE49-F238E27FC236}">
                <a16:creationId xmlns:a16="http://schemas.microsoft.com/office/drawing/2014/main" id="{DC4097B8-799E-4D45-811D-2050F6860C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32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Line 7">
            <a:extLst>
              <a:ext uri="{FF2B5EF4-FFF2-40B4-BE49-F238E27FC236}">
                <a16:creationId xmlns:a16="http://schemas.microsoft.com/office/drawing/2014/main" id="{E809DB48-B36C-4D49-A92A-3CCF35081D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44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Line 8">
            <a:extLst>
              <a:ext uri="{FF2B5EF4-FFF2-40B4-BE49-F238E27FC236}">
                <a16:creationId xmlns:a16="http://schemas.microsoft.com/office/drawing/2014/main" id="{25DFE842-745A-4B3C-AEB6-133991165B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72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Line 9">
            <a:extLst>
              <a:ext uri="{FF2B5EF4-FFF2-40B4-BE49-F238E27FC236}">
                <a16:creationId xmlns:a16="http://schemas.microsoft.com/office/drawing/2014/main" id="{67A24F7E-8378-4672-A0BA-72700E4A41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16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Line 10">
            <a:extLst>
              <a:ext uri="{FF2B5EF4-FFF2-40B4-BE49-F238E27FC236}">
                <a16:creationId xmlns:a16="http://schemas.microsoft.com/office/drawing/2014/main" id="{CCEF216C-88C5-4727-85F6-8E87E19BED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60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Line 11">
            <a:extLst>
              <a:ext uri="{FF2B5EF4-FFF2-40B4-BE49-F238E27FC236}">
                <a16:creationId xmlns:a16="http://schemas.microsoft.com/office/drawing/2014/main" id="{0A77246F-75D0-452B-905A-76E3AFCE0E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0413" y="2057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Text Box 13">
            <a:extLst>
              <a:ext uri="{FF2B5EF4-FFF2-40B4-BE49-F238E27FC236}">
                <a16:creationId xmlns:a16="http://schemas.microsoft.com/office/drawing/2014/main" id="{8D2537A4-BAF3-4A11-AC04-AE31E5446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18446" name="Text Box 15">
            <a:extLst>
              <a:ext uri="{FF2B5EF4-FFF2-40B4-BE49-F238E27FC236}">
                <a16:creationId xmlns:a16="http://schemas.microsoft.com/office/drawing/2014/main" id="{D531541F-01B9-4B63-840A-9C04C6FEE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18447" name="Text Box 16">
            <a:extLst>
              <a:ext uri="{FF2B5EF4-FFF2-40B4-BE49-F238E27FC236}">
                <a16:creationId xmlns:a16="http://schemas.microsoft.com/office/drawing/2014/main" id="{AD025783-45CD-46AE-88F1-4466A04C8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18448" name="Text Box 17">
            <a:extLst>
              <a:ext uri="{FF2B5EF4-FFF2-40B4-BE49-F238E27FC236}">
                <a16:creationId xmlns:a16="http://schemas.microsoft.com/office/drawing/2014/main" id="{42C58BDC-E016-429F-9FCE-DF96174E0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18449" name="Text Box 18">
            <a:extLst>
              <a:ext uri="{FF2B5EF4-FFF2-40B4-BE49-F238E27FC236}">
                <a16:creationId xmlns:a16="http://schemas.microsoft.com/office/drawing/2014/main" id="{B858F3B8-CBEB-4F8A-A742-A83D29E38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18450" name="Text Box 19">
            <a:extLst>
              <a:ext uri="{FF2B5EF4-FFF2-40B4-BE49-F238E27FC236}">
                <a16:creationId xmlns:a16="http://schemas.microsoft.com/office/drawing/2014/main" id="{260F0956-5845-40D6-A378-394039A17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18451" name="Text Box 20">
            <a:extLst>
              <a:ext uri="{FF2B5EF4-FFF2-40B4-BE49-F238E27FC236}">
                <a16:creationId xmlns:a16="http://schemas.microsoft.com/office/drawing/2014/main" id="{E6935B16-4F68-422E-BBCC-7D0116DEA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18452" name="Text Box 21">
            <a:extLst>
              <a:ext uri="{FF2B5EF4-FFF2-40B4-BE49-F238E27FC236}">
                <a16:creationId xmlns:a16="http://schemas.microsoft.com/office/drawing/2014/main" id="{21FB66CE-2E46-4371-AC1B-EF53E06CE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18453" name="Rectangle 23">
            <a:extLst>
              <a:ext uri="{FF2B5EF4-FFF2-40B4-BE49-F238E27FC236}">
                <a16:creationId xmlns:a16="http://schemas.microsoft.com/office/drawing/2014/main" id="{96138C42-8C04-4C06-96A6-01B44419D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057400"/>
            <a:ext cx="457200" cy="533400"/>
          </a:xfrm>
          <a:prstGeom prst="rect">
            <a:avLst/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54" name="Text Box 24">
            <a:extLst>
              <a:ext uri="{FF2B5EF4-FFF2-40B4-BE49-F238E27FC236}">
                <a16:creationId xmlns:a16="http://schemas.microsoft.com/office/drawing/2014/main" id="{1DBEE0B6-DE78-4BBB-B022-FD5918060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BFEDC5A-50E1-4F84-996B-F83A9E36153C}"/>
                  </a:ext>
                </a:extLst>
              </p14:cNvPr>
              <p14:cNvContentPartPr/>
              <p14:nvPr/>
            </p14:nvContentPartPr>
            <p14:xfrm>
              <a:off x="1150560" y="1125000"/>
              <a:ext cx="5995440" cy="1956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BFEDC5A-50E1-4F84-996B-F83A9E36153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41200" y="1115640"/>
                <a:ext cx="6014160" cy="1975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68DD60BE-7656-4ED4-B029-E63C9827B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879F02-DD3F-4DF6-B4D8-46BD4418542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7E979C1E-C064-4184-8367-9A23DFF39A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RAID Level 5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04CEFB75-C107-4F78-A0E7-83AB21C3C5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RAID Level 5 uses </a:t>
            </a:r>
            <a:r>
              <a:rPr lang="en-US" altLang="en-US" u="sng"/>
              <a:t>block interleaved distributed parity</a:t>
            </a:r>
          </a:p>
          <a:p>
            <a:r>
              <a:rPr lang="en-US" altLang="en-US"/>
              <a:t>Like parity scheme, but distribute the parity info (as well as data) over all disks</a:t>
            </a:r>
          </a:p>
          <a:p>
            <a:pPr lvl="1"/>
            <a:r>
              <a:rPr lang="en-US" altLang="en-US"/>
              <a:t>for each block, one disk holds the parity, and the other disks hold the data</a:t>
            </a:r>
          </a:p>
          <a:p>
            <a:r>
              <a:rPr lang="en-US" altLang="en-US"/>
              <a:t>Significantly better performance</a:t>
            </a:r>
          </a:p>
          <a:p>
            <a:pPr lvl="1"/>
            <a:r>
              <a:rPr lang="en-US" altLang="en-US"/>
              <a:t>parity disk is not a hot spot</a:t>
            </a:r>
          </a:p>
        </p:txBody>
      </p:sp>
      <p:grpSp>
        <p:nvGrpSpPr>
          <p:cNvPr id="20485" name="Group 4">
            <a:extLst>
              <a:ext uri="{FF2B5EF4-FFF2-40B4-BE49-F238E27FC236}">
                <a16:creationId xmlns:a16="http://schemas.microsoft.com/office/drawing/2014/main" id="{B6A9981F-6932-46DA-A154-549B7B469273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4114800"/>
            <a:ext cx="5067300" cy="2057400"/>
            <a:chOff x="768" y="2256"/>
            <a:chExt cx="3192" cy="1296"/>
          </a:xfrm>
        </p:grpSpPr>
        <p:grpSp>
          <p:nvGrpSpPr>
            <p:cNvPr id="20487" name="Group 5">
              <a:extLst>
                <a:ext uri="{FF2B5EF4-FFF2-40B4-BE49-F238E27FC236}">
                  <a16:creationId xmlns:a16="http://schemas.microsoft.com/office/drawing/2014/main" id="{B40493E0-30F1-4BEE-81BD-CD9C591E0E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2736"/>
              <a:ext cx="2160" cy="720"/>
              <a:chOff x="624" y="2592"/>
              <a:chExt cx="2688" cy="912"/>
            </a:xfrm>
          </p:grpSpPr>
          <p:sp>
            <p:nvSpPr>
              <p:cNvPr id="20524" name="Rectangle 6">
                <a:extLst>
                  <a:ext uri="{FF2B5EF4-FFF2-40B4-BE49-F238E27FC236}">
                    <a16:creationId xmlns:a16="http://schemas.microsoft.com/office/drawing/2014/main" id="{A72EA55C-D2AE-44B5-A190-899EA1C2F6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2592"/>
                <a:ext cx="2688" cy="91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1000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525" name="Line 7">
                <a:extLst>
                  <a:ext uri="{FF2B5EF4-FFF2-40B4-BE49-F238E27FC236}">
                    <a16:creationId xmlns:a16="http://schemas.microsoft.com/office/drawing/2014/main" id="{944BC73A-3F4C-4E8E-812C-354F156C33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4" y="2880"/>
                <a:ext cx="26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6" name="Line 8">
                <a:extLst>
                  <a:ext uri="{FF2B5EF4-FFF2-40B4-BE49-F238E27FC236}">
                    <a16:creationId xmlns:a16="http://schemas.microsoft.com/office/drawing/2014/main" id="{CDF85C16-89CA-45F4-8FBD-E591936FC8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4" y="3216"/>
                <a:ext cx="26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488" name="Line 9">
              <a:extLst>
                <a:ext uri="{FF2B5EF4-FFF2-40B4-BE49-F238E27FC236}">
                  <a16:creationId xmlns:a16="http://schemas.microsoft.com/office/drawing/2014/main" id="{F6D29574-346C-4D79-8B1E-48E0BF15C6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736"/>
              <a:ext cx="0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9" name="Line 10">
              <a:extLst>
                <a:ext uri="{FF2B5EF4-FFF2-40B4-BE49-F238E27FC236}">
                  <a16:creationId xmlns:a16="http://schemas.microsoft.com/office/drawing/2014/main" id="{F8C13219-FF82-4C15-893D-BA9F0576E8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736"/>
              <a:ext cx="0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Line 11">
              <a:extLst>
                <a:ext uri="{FF2B5EF4-FFF2-40B4-BE49-F238E27FC236}">
                  <a16:creationId xmlns:a16="http://schemas.microsoft.com/office/drawing/2014/main" id="{C6A3285B-140B-4262-9DCB-0E22FFCDA1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736"/>
              <a:ext cx="0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Line 12">
              <a:extLst>
                <a:ext uri="{FF2B5EF4-FFF2-40B4-BE49-F238E27FC236}">
                  <a16:creationId xmlns:a16="http://schemas.microsoft.com/office/drawing/2014/main" id="{99F1A151-B5AC-475A-B2A4-18CA0259D7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2736"/>
              <a:ext cx="0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Oval 13">
              <a:extLst>
                <a:ext uri="{FF2B5EF4-FFF2-40B4-BE49-F238E27FC236}">
                  <a16:creationId xmlns:a16="http://schemas.microsoft.com/office/drawing/2014/main" id="{AFE824DE-F710-47AC-830A-89DE92B96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3408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1000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493" name="Text Box 14">
              <a:extLst>
                <a:ext uri="{FF2B5EF4-FFF2-40B4-BE49-F238E27FC236}">
                  <a16:creationId xmlns:a16="http://schemas.microsoft.com/office/drawing/2014/main" id="{E452F047-1CF5-4065-96BB-A3AF047A0E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278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 b="1"/>
                <a:t>0</a:t>
              </a:r>
            </a:p>
          </p:txBody>
        </p:sp>
        <p:sp>
          <p:nvSpPr>
            <p:cNvPr id="20494" name="Text Box 15">
              <a:extLst>
                <a:ext uri="{FF2B5EF4-FFF2-40B4-BE49-F238E27FC236}">
                  <a16:creationId xmlns:a16="http://schemas.microsoft.com/office/drawing/2014/main" id="{11F33B14-684E-40EC-AA9A-343E3C063A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78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 b="1"/>
                <a:t>1</a:t>
              </a:r>
            </a:p>
          </p:txBody>
        </p:sp>
        <p:sp>
          <p:nvSpPr>
            <p:cNvPr id="20495" name="Text Box 16">
              <a:extLst>
                <a:ext uri="{FF2B5EF4-FFF2-40B4-BE49-F238E27FC236}">
                  <a16:creationId xmlns:a16="http://schemas.microsoft.com/office/drawing/2014/main" id="{FF74FDE3-F468-445C-A822-1ADD8A6AA9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278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 b="1"/>
                <a:t>2</a:t>
              </a:r>
            </a:p>
          </p:txBody>
        </p:sp>
        <p:sp>
          <p:nvSpPr>
            <p:cNvPr id="20496" name="Text Box 17">
              <a:extLst>
                <a:ext uri="{FF2B5EF4-FFF2-40B4-BE49-F238E27FC236}">
                  <a16:creationId xmlns:a16="http://schemas.microsoft.com/office/drawing/2014/main" id="{4E8D17C5-184F-483D-8A0D-850736D6E1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78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 b="1"/>
                <a:t>3</a:t>
              </a:r>
            </a:p>
          </p:txBody>
        </p:sp>
        <p:sp>
          <p:nvSpPr>
            <p:cNvPr id="20497" name="Text Box 18">
              <a:extLst>
                <a:ext uri="{FF2B5EF4-FFF2-40B4-BE49-F238E27FC236}">
                  <a16:creationId xmlns:a16="http://schemas.microsoft.com/office/drawing/2014/main" id="{18772357-9941-4E43-8D85-0C8C0C4338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2784"/>
              <a:ext cx="2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 b="1"/>
                <a:t>PO</a:t>
              </a:r>
            </a:p>
          </p:txBody>
        </p:sp>
        <p:sp>
          <p:nvSpPr>
            <p:cNvPr id="20498" name="Text Box 19">
              <a:extLst>
                <a:ext uri="{FF2B5EF4-FFF2-40B4-BE49-F238E27FC236}">
                  <a16:creationId xmlns:a16="http://schemas.microsoft.com/office/drawing/2014/main" id="{059B2378-2107-4DC1-BF21-C7B5F04611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302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 b="1"/>
                <a:t>5</a:t>
              </a:r>
            </a:p>
          </p:txBody>
        </p:sp>
        <p:sp>
          <p:nvSpPr>
            <p:cNvPr id="20499" name="Text Box 20">
              <a:extLst>
                <a:ext uri="{FF2B5EF4-FFF2-40B4-BE49-F238E27FC236}">
                  <a16:creationId xmlns:a16="http://schemas.microsoft.com/office/drawing/2014/main" id="{41B8F186-E4C8-429B-8EAB-F0A003C308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302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 b="1"/>
                <a:t>6</a:t>
              </a:r>
            </a:p>
          </p:txBody>
        </p:sp>
        <p:sp>
          <p:nvSpPr>
            <p:cNvPr id="20500" name="Text Box 21">
              <a:extLst>
                <a:ext uri="{FF2B5EF4-FFF2-40B4-BE49-F238E27FC236}">
                  <a16:creationId xmlns:a16="http://schemas.microsoft.com/office/drawing/2014/main" id="{73BBFEB1-527F-4A8F-84D8-31414131BF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302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 b="1"/>
                <a:t>7</a:t>
              </a:r>
            </a:p>
          </p:txBody>
        </p:sp>
        <p:sp>
          <p:nvSpPr>
            <p:cNvPr id="20501" name="Text Box 22">
              <a:extLst>
                <a:ext uri="{FF2B5EF4-FFF2-40B4-BE49-F238E27FC236}">
                  <a16:creationId xmlns:a16="http://schemas.microsoft.com/office/drawing/2014/main" id="{B1930A57-7B6B-46A2-A55F-F49F901687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3024"/>
              <a:ext cx="20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 b="1"/>
                <a:t>P1</a:t>
              </a:r>
            </a:p>
          </p:txBody>
        </p:sp>
        <p:sp>
          <p:nvSpPr>
            <p:cNvPr id="20502" name="Text Box 23">
              <a:extLst>
                <a:ext uri="{FF2B5EF4-FFF2-40B4-BE49-F238E27FC236}">
                  <a16:creationId xmlns:a16="http://schemas.microsoft.com/office/drawing/2014/main" id="{C3F5488A-37D5-4FC1-8EED-236A7568F6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302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 b="1"/>
                <a:t>4</a:t>
              </a:r>
            </a:p>
          </p:txBody>
        </p:sp>
        <p:sp>
          <p:nvSpPr>
            <p:cNvPr id="20503" name="Text Box 24">
              <a:extLst>
                <a:ext uri="{FF2B5EF4-FFF2-40B4-BE49-F238E27FC236}">
                  <a16:creationId xmlns:a16="http://schemas.microsoft.com/office/drawing/2014/main" id="{715B4FA3-739A-474D-BAAB-B4EFDDDA2A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3264"/>
              <a:ext cx="19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 b="1"/>
                <a:t>10</a:t>
              </a:r>
            </a:p>
          </p:txBody>
        </p:sp>
        <p:sp>
          <p:nvSpPr>
            <p:cNvPr id="20504" name="Text Box 25">
              <a:extLst>
                <a:ext uri="{FF2B5EF4-FFF2-40B4-BE49-F238E27FC236}">
                  <a16:creationId xmlns:a16="http://schemas.microsoft.com/office/drawing/2014/main" id="{773034F0-C87A-4436-8E00-EAF8DD0B7F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3264"/>
              <a:ext cx="19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 b="1"/>
                <a:t>11</a:t>
              </a:r>
            </a:p>
          </p:txBody>
        </p:sp>
        <p:sp>
          <p:nvSpPr>
            <p:cNvPr id="20505" name="Text Box 26">
              <a:extLst>
                <a:ext uri="{FF2B5EF4-FFF2-40B4-BE49-F238E27FC236}">
                  <a16:creationId xmlns:a16="http://schemas.microsoft.com/office/drawing/2014/main" id="{52221425-5F8A-4800-AFF7-A7B6C934C3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3264"/>
              <a:ext cx="20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 b="1"/>
                <a:t>P2</a:t>
              </a:r>
            </a:p>
          </p:txBody>
        </p:sp>
        <p:sp>
          <p:nvSpPr>
            <p:cNvPr id="20506" name="Text Box 27">
              <a:extLst>
                <a:ext uri="{FF2B5EF4-FFF2-40B4-BE49-F238E27FC236}">
                  <a16:creationId xmlns:a16="http://schemas.microsoft.com/office/drawing/2014/main" id="{88A89E7B-D20C-48E6-8FAD-2A5A4CD99E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326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 b="1"/>
                <a:t>8</a:t>
              </a:r>
            </a:p>
          </p:txBody>
        </p:sp>
        <p:sp>
          <p:nvSpPr>
            <p:cNvPr id="20507" name="Text Box 28">
              <a:extLst>
                <a:ext uri="{FF2B5EF4-FFF2-40B4-BE49-F238E27FC236}">
                  <a16:creationId xmlns:a16="http://schemas.microsoft.com/office/drawing/2014/main" id="{753770F0-1AEC-45D8-A643-F525AB54C4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3264"/>
              <a:ext cx="1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 b="1"/>
                <a:t>9</a:t>
              </a:r>
            </a:p>
          </p:txBody>
        </p:sp>
        <p:sp>
          <p:nvSpPr>
            <p:cNvPr id="20508" name="Oval 29">
              <a:extLst>
                <a:ext uri="{FF2B5EF4-FFF2-40B4-BE49-F238E27FC236}">
                  <a16:creationId xmlns:a16="http://schemas.microsoft.com/office/drawing/2014/main" id="{B56CFCC3-EC81-4686-887D-20F6BA0EDE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3408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1000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09" name="Oval 30">
              <a:extLst>
                <a:ext uri="{FF2B5EF4-FFF2-40B4-BE49-F238E27FC236}">
                  <a16:creationId xmlns:a16="http://schemas.microsoft.com/office/drawing/2014/main" id="{C18DE23B-6D62-41A7-9970-9844F0AA05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408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1000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10" name="Oval 31">
              <a:extLst>
                <a:ext uri="{FF2B5EF4-FFF2-40B4-BE49-F238E27FC236}">
                  <a16:creationId xmlns:a16="http://schemas.microsoft.com/office/drawing/2014/main" id="{4C61A1E2-DDAC-44DD-BE75-31E84E9FE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408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1000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11" name="Oval 32">
              <a:extLst>
                <a:ext uri="{FF2B5EF4-FFF2-40B4-BE49-F238E27FC236}">
                  <a16:creationId xmlns:a16="http://schemas.microsoft.com/office/drawing/2014/main" id="{8C013866-3728-4D37-AA97-A51BBDC442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3408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1000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12" name="Oval 33">
              <a:extLst>
                <a:ext uri="{FF2B5EF4-FFF2-40B4-BE49-F238E27FC236}">
                  <a16:creationId xmlns:a16="http://schemas.microsoft.com/office/drawing/2014/main" id="{35DB8DE0-6505-4ABB-A775-75052C73B2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640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1000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13" name="Oval 34">
              <a:extLst>
                <a:ext uri="{FF2B5EF4-FFF2-40B4-BE49-F238E27FC236}">
                  <a16:creationId xmlns:a16="http://schemas.microsoft.com/office/drawing/2014/main" id="{E29A0430-6A3D-47F0-BC79-EFC52AE43B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640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1000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14" name="Oval 35">
              <a:extLst>
                <a:ext uri="{FF2B5EF4-FFF2-40B4-BE49-F238E27FC236}">
                  <a16:creationId xmlns:a16="http://schemas.microsoft.com/office/drawing/2014/main" id="{E3A9EE84-EEE9-4B83-B7A7-F20540610B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640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1000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15" name="Oval 36">
              <a:extLst>
                <a:ext uri="{FF2B5EF4-FFF2-40B4-BE49-F238E27FC236}">
                  <a16:creationId xmlns:a16="http://schemas.microsoft.com/office/drawing/2014/main" id="{57735A5C-A8DF-4BCC-9F8E-E990EF675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640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1000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16" name="Oval 37">
              <a:extLst>
                <a:ext uri="{FF2B5EF4-FFF2-40B4-BE49-F238E27FC236}">
                  <a16:creationId xmlns:a16="http://schemas.microsoft.com/office/drawing/2014/main" id="{A484434A-759A-401A-AB85-BD4E69C82D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2640"/>
              <a:ext cx="432" cy="14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1000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517" name="Line 38">
              <a:extLst>
                <a:ext uri="{FF2B5EF4-FFF2-40B4-BE49-F238E27FC236}">
                  <a16:creationId xmlns:a16="http://schemas.microsoft.com/office/drawing/2014/main" id="{6B93FCF4-E01C-4F13-86B2-58082F850D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56" y="2448"/>
              <a:ext cx="768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8" name="Line 39">
              <a:extLst>
                <a:ext uri="{FF2B5EF4-FFF2-40B4-BE49-F238E27FC236}">
                  <a16:creationId xmlns:a16="http://schemas.microsoft.com/office/drawing/2014/main" id="{25CAFB5E-634B-47C4-8537-D6AE6C19CA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88" y="2448"/>
              <a:ext cx="33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9" name="Line 40">
              <a:extLst>
                <a:ext uri="{FF2B5EF4-FFF2-40B4-BE49-F238E27FC236}">
                  <a16:creationId xmlns:a16="http://schemas.microsoft.com/office/drawing/2014/main" id="{559667B0-9E60-403F-89DC-D283CC3B8B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244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0" name="Line 41">
              <a:extLst>
                <a:ext uri="{FF2B5EF4-FFF2-40B4-BE49-F238E27FC236}">
                  <a16:creationId xmlns:a16="http://schemas.microsoft.com/office/drawing/2014/main" id="{44D05408-70CB-441B-A0FA-68D596A073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2448"/>
              <a:ext cx="33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1" name="Line 42">
              <a:extLst>
                <a:ext uri="{FF2B5EF4-FFF2-40B4-BE49-F238E27FC236}">
                  <a16:creationId xmlns:a16="http://schemas.microsoft.com/office/drawing/2014/main" id="{07345136-0906-4A4D-A1FE-52DF653074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2448"/>
              <a:ext cx="864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2" name="Text Box 43">
              <a:extLst>
                <a:ext uri="{FF2B5EF4-FFF2-40B4-BE49-F238E27FC236}">
                  <a16:creationId xmlns:a16="http://schemas.microsoft.com/office/drawing/2014/main" id="{11AC8F6B-8990-4CCC-BC47-0294C84FAB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256"/>
              <a:ext cx="78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 b="1"/>
                <a:t>data &amp; parity drives</a:t>
              </a:r>
            </a:p>
          </p:txBody>
        </p:sp>
        <p:sp>
          <p:nvSpPr>
            <p:cNvPr id="20523" name="Text Box 44">
              <a:extLst>
                <a:ext uri="{FF2B5EF4-FFF2-40B4-BE49-F238E27FC236}">
                  <a16:creationId xmlns:a16="http://schemas.microsoft.com/office/drawing/2014/main" id="{275A7ECD-A43C-4753-8883-16F8F3B59A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2928"/>
              <a:ext cx="45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 b="1"/>
                <a:t>File Block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900" b="1"/>
                <a:t>Numbers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9AD2AF4-14B5-4DC3-88BF-A5784D2A5EF7}"/>
                  </a:ext>
                </a:extLst>
              </p14:cNvPr>
              <p14:cNvContentPartPr/>
              <p14:nvPr/>
            </p14:nvContentPartPr>
            <p14:xfrm>
              <a:off x="1611360" y="283680"/>
              <a:ext cx="4904640" cy="5840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9AD2AF4-14B5-4DC3-88BF-A5784D2A5EF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02000" y="274320"/>
                <a:ext cx="4923360" cy="5859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2584</TotalTime>
  <Words>865</Words>
  <Application>Microsoft Office PowerPoint</Application>
  <PresentationFormat>On-screen Show (4:3)</PresentationFormat>
  <Paragraphs>170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MS PGothic</vt:lpstr>
      <vt:lpstr>Times New Roman</vt:lpstr>
      <vt:lpstr>Blank Presentation</vt:lpstr>
      <vt:lpstr>CSE 451: Operating Systems Winter 2022  Module 17 Redundant Arrays of Inexpensive Disks (RAID)</vt:lpstr>
      <vt:lpstr>The challenge</vt:lpstr>
      <vt:lpstr>RAID</vt:lpstr>
      <vt:lpstr>Some RAID tradeoffs</vt:lpstr>
      <vt:lpstr>RAID Level 0</vt:lpstr>
      <vt:lpstr>RAID Level 1</vt:lpstr>
      <vt:lpstr>RAID Levels 2, 3, and 4</vt:lpstr>
      <vt:lpstr>Refresher:  What’s parity?</vt:lpstr>
      <vt:lpstr>RAID Level 5</vt:lpstr>
      <vt:lpstr>Management</vt:lpstr>
      <vt:lpstr>OS and Hardware Layering</vt:lpstr>
      <vt:lpstr>OS and Hardware Layering</vt:lpstr>
      <vt:lpstr>One tiny problem with RAID and multiple spindles…</vt:lpstr>
    </vt:vector>
  </TitlesOfParts>
  <Company>University of Washington Dept. Computer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Gary Kimura</cp:lastModifiedBy>
  <cp:revision>460</cp:revision>
  <cp:lastPrinted>2022-03-05T01:01:10Z</cp:lastPrinted>
  <dcterms:created xsi:type="dcterms:W3CDTF">1998-03-30T02:45:13Z</dcterms:created>
  <dcterms:modified xsi:type="dcterms:W3CDTF">2022-03-09T22:44:45Z</dcterms:modified>
</cp:coreProperties>
</file>